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>
        <p:scale>
          <a:sx n="75" d="100"/>
          <a:sy n="75" d="100"/>
        </p:scale>
        <p:origin x="-1144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S2-2211388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14-18 November 2022, Toulouse, FR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WG2#154,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FR" altLang="zh-CN" sz="1300" baseline="0" dirty="0" smtClean="0">
                <a:solidFill>
                  <a:schemeClr val="bg1"/>
                </a:solidFill>
                <a:latin typeface="+mn-lt"/>
              </a:rPr>
              <a:t>14-18 November 2022, Toulouse, FR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usage of TUs has been adjusted according to the delay of TR conclusion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The total TU is still kept unchanged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0.5 TU has been used for study at #153E, which decreases TU for normative work to 1.5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More TUs are foreseen for TR conclusion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work plan is updated  according to the progress at #153E: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  has no agenda item for FS_NG_RTC and NG_RTC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#154AH meeting: continue to conclude TR; start normative work if 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#155 meeting: continue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#156 meeting: exception for NG_RTC may be needed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0.5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等线"/>
                        <a:ea typeface="+mn-ea"/>
                        <a:cs typeface="+mn-cs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</a:t>
            </a:r>
            <a:r>
              <a:rPr lang="en-US" altLang="zh-CN" b="1" dirty="0" smtClean="0"/>
              <a:t>after</a:t>
            </a:r>
            <a:r>
              <a:rPr lang="en-US" altLang="de-DE" b="1" dirty="0" smtClean="0"/>
              <a:t> SA2#154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79%-&gt;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17 contributions from 7 companies were submitted and were all </a:t>
            </a:r>
            <a:r>
              <a:rPr lang="en-US" altLang="zh-CN" sz="1400" dirty="0" smtClean="0"/>
              <a:t>handled in SA2#153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solution 5, 6, 17, 20 and 22 were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1 new solution postponed from SA#152E was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to KI#1 was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KI#3 was partially concluded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KI#4 was concluded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LS on </a:t>
            </a:r>
            <a:r>
              <a:rPr lang="en-GB" altLang="zh-CN" sz="1400" dirty="0" smtClean="0"/>
              <a:t>usage of DC application identifier in SDP </a:t>
            </a:r>
            <a:r>
              <a:rPr lang="en-GB" altLang="zh-CN" sz="1400" dirty="0" smtClean="0">
                <a:ea typeface="宋体"/>
                <a:cs typeface="Times New Roman"/>
              </a:rPr>
              <a:t>is sent to </a:t>
            </a:r>
            <a:r>
              <a:rPr lang="en-GB" altLang="zh-CN" sz="1400" dirty="0" smtClean="0">
                <a:ea typeface="宋体"/>
                <a:cs typeface="Times New Roman"/>
              </a:rPr>
              <a:t>SA4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No agenda for FS_NG_RTC in </a:t>
            </a:r>
            <a:r>
              <a:rPr lang="en-US" altLang="zh-CN" sz="1400" dirty="0" smtClean="0"/>
              <a:t>SA2#154</a:t>
            </a:r>
            <a:endParaRPr lang="en-GB" altLang="zh-CN" sz="1400" dirty="0" smtClean="0">
              <a:ea typeface="宋体"/>
              <a:cs typeface="Times New Roman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offline discussions and try to finalize conclusions on KI#1 and KI#3 at SA2 Jan Ad Hoc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normative work for concluded KIs if possible</a:t>
            </a:r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35848</TotalTime>
  <Words>335</Words>
  <Application>Microsoft Office PowerPoint</Application>
  <PresentationFormat>全屏显示(4:3)</PresentationFormat>
  <Paragraphs>85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 updates</vt:lpstr>
      <vt:lpstr>FS_NG_RTC status after SA2#154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</cp:lastModifiedBy>
  <cp:revision>1476</cp:revision>
  <dcterms:created xsi:type="dcterms:W3CDTF">2008-08-30T09:32:10Z</dcterms:created>
  <dcterms:modified xsi:type="dcterms:W3CDTF">2022-11-22T08:30:14Z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