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3"/>
  </p:notesMasterIdLst>
  <p:handoutMasterIdLst>
    <p:handoutMasterId r:id="rId14"/>
  </p:handoutMasterIdLst>
  <p:sldIdLst>
    <p:sldId id="303" r:id="rId7"/>
    <p:sldId id="792" r:id="rId8"/>
    <p:sldId id="793" r:id="rId9"/>
    <p:sldId id="795" r:id="rId10"/>
    <p:sldId id="794" r:id="rId11"/>
    <p:sldId id="791" r:id="rId12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66DD7BD-6767-7F73-B527-1243EA40E4F2}" name="Ericsson1012" initials="SS1012" userId="Ericsson1012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89" autoAdjust="0"/>
    <p:restoredTop sz="93372" autoAdjust="0"/>
  </p:normalViewPr>
  <p:slideViewPr>
    <p:cSldViewPr snapToGrid="0">
      <p:cViewPr varScale="1">
        <p:scale>
          <a:sx n="58" d="100"/>
          <a:sy n="58" d="100"/>
        </p:scale>
        <p:origin x="129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ndramouli, Devaki (Nokia - US/Dallas)" userId="ebf2a9f8-651b-4485-926f-9d93c0eafbc5" providerId="ADAL" clId="{86A989B0-D92A-49CD-ABC9-5B478362D328}"/>
    <pc:docChg chg="undo custSel addSld modSld modMainMaster">
      <pc:chgData name="Chandramouli, Devaki (Nokia - US/Dallas)" userId="ebf2a9f8-651b-4485-926f-9d93c0eafbc5" providerId="ADAL" clId="{86A989B0-D92A-49CD-ABC9-5B478362D328}" dt="2022-11-19T16:53:15.862" v="885" actId="20577"/>
      <pc:docMkLst>
        <pc:docMk/>
      </pc:docMkLst>
      <pc:sldChg chg="modSp mod">
        <pc:chgData name="Chandramouli, Devaki (Nokia - US/Dallas)" userId="ebf2a9f8-651b-4485-926f-9d93c0eafbc5" providerId="ADAL" clId="{86A989B0-D92A-49CD-ABC9-5B478362D328}" dt="2022-11-19T16:53:15.862" v="885" actId="20577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86A989B0-D92A-49CD-ABC9-5B478362D328}" dt="2022-11-19T16:53:15.862" v="885" actId="20577"/>
          <ac:spMkLst>
            <pc:docMk/>
            <pc:sldMk cId="3452607634" sldId="791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86A989B0-D92A-49CD-ABC9-5B478362D328}" dt="2022-11-19T16:53:02.739" v="884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Chandramouli, Devaki (Nokia - US/Dallas)" userId="ebf2a9f8-651b-4485-926f-9d93c0eafbc5" providerId="ADAL" clId="{86A989B0-D92A-49CD-ABC9-5B478362D328}" dt="2022-11-19T16:34:52.499" v="104" actId="6549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86A989B0-D92A-49CD-ABC9-5B478362D328}" dt="2022-11-19T16:34:52.499" v="104" actId="6549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86A989B0-D92A-49CD-ABC9-5B478362D328}" dt="2022-11-19T16:30:35.393" v="35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Chg chg="modSp mod">
        <pc:chgData name="Chandramouli, Devaki (Nokia - US/Dallas)" userId="ebf2a9f8-651b-4485-926f-9d93c0eafbc5" providerId="ADAL" clId="{86A989B0-D92A-49CD-ABC9-5B478362D328}" dt="2022-11-19T16:46:52.457" v="531" actId="20577"/>
        <pc:sldMkLst>
          <pc:docMk/>
          <pc:sldMk cId="2895824503" sldId="794"/>
        </pc:sldMkLst>
        <pc:spChg chg="mod">
          <ac:chgData name="Chandramouli, Devaki (Nokia - US/Dallas)" userId="ebf2a9f8-651b-4485-926f-9d93c0eafbc5" providerId="ADAL" clId="{86A989B0-D92A-49CD-ABC9-5B478362D328}" dt="2022-11-19T16:46:52.457" v="531" actId="20577"/>
          <ac:spMkLst>
            <pc:docMk/>
            <pc:sldMk cId="2895824503" sldId="794"/>
            <ac:spMk id="7" creationId="{104F7A0A-C84E-477A-9BC6-B88832BF2A51}"/>
          </ac:spMkLst>
        </pc:spChg>
        <pc:spChg chg="mod">
          <ac:chgData name="Chandramouli, Devaki (Nokia - US/Dallas)" userId="ebf2a9f8-651b-4485-926f-9d93c0eafbc5" providerId="ADAL" clId="{86A989B0-D92A-49CD-ABC9-5B478362D328}" dt="2022-11-19T16:39:49.354" v="326" actId="20577"/>
          <ac:spMkLst>
            <pc:docMk/>
            <pc:sldMk cId="2895824503" sldId="794"/>
            <ac:spMk id="29698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86A989B0-D92A-49CD-ABC9-5B478362D328}" dt="2022-11-19T16:39:56.138" v="328" actId="20577"/>
          <ac:graphicFrameMkLst>
            <pc:docMk/>
            <pc:sldMk cId="2895824503" sldId="794"/>
            <ac:graphicFrameMk id="6" creationId="{E00ED072-BA1F-4A84-885A-566997B4B633}"/>
          </ac:graphicFrameMkLst>
        </pc:graphicFrameChg>
      </pc:sldChg>
      <pc:sldChg chg="modSp add mod">
        <pc:chgData name="Chandramouli, Devaki (Nokia - US/Dallas)" userId="ebf2a9f8-651b-4485-926f-9d93c0eafbc5" providerId="ADAL" clId="{86A989B0-D92A-49CD-ABC9-5B478362D328}" dt="2022-11-19T16:36:06.910" v="134" actId="6549"/>
        <pc:sldMkLst>
          <pc:docMk/>
          <pc:sldMk cId="2711083037" sldId="795"/>
        </pc:sldMkLst>
        <pc:spChg chg="mod">
          <ac:chgData name="Chandramouli, Devaki (Nokia - US/Dallas)" userId="ebf2a9f8-651b-4485-926f-9d93c0eafbc5" providerId="ADAL" clId="{86A989B0-D92A-49CD-ABC9-5B478362D328}" dt="2022-11-19T16:36:06.910" v="134" actId="6549"/>
          <ac:spMkLst>
            <pc:docMk/>
            <pc:sldMk cId="2711083037" sldId="795"/>
            <ac:spMk id="7" creationId="{104F7A0A-C84E-477A-9BC6-B88832BF2A51}"/>
          </ac:spMkLst>
        </pc:spChg>
        <pc:spChg chg="mod">
          <ac:chgData name="Chandramouli, Devaki (Nokia - US/Dallas)" userId="ebf2a9f8-651b-4485-926f-9d93c0eafbc5" providerId="ADAL" clId="{86A989B0-D92A-49CD-ABC9-5B478362D328}" dt="2022-11-19T16:35:02.372" v="105" actId="20577"/>
          <ac:spMkLst>
            <pc:docMk/>
            <pc:sldMk cId="2711083037" sldId="795"/>
            <ac:spMk id="29698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86A989B0-D92A-49CD-ABC9-5B478362D328}" dt="2022-11-19T16:35:12.331" v="108" actId="20577"/>
          <ac:graphicFrameMkLst>
            <pc:docMk/>
            <pc:sldMk cId="2711083037" sldId="795"/>
            <ac:graphicFrameMk id="6" creationId="{E00ED072-BA1F-4A84-885A-566997B4B633}"/>
          </ac:graphicFrameMkLst>
        </pc:graphicFrameChg>
      </pc:sldChg>
      <pc:sldMasterChg chg="modSldLayout">
        <pc:chgData name="Chandramouli, Devaki (Nokia - US/Dallas)" userId="ebf2a9f8-651b-4485-926f-9d93c0eafbc5" providerId="ADAL" clId="{86A989B0-D92A-49CD-ABC9-5B478362D328}" dt="2022-11-19T16:30:12.106" v="32" actId="20577"/>
        <pc:sldMasterMkLst>
          <pc:docMk/>
          <pc:sldMasterMk cId="0" sldId="2147483729"/>
        </pc:sldMasterMkLst>
        <pc:sldLayoutChg chg="modSp mod">
          <pc:chgData name="Chandramouli, Devaki (Nokia - US/Dallas)" userId="ebf2a9f8-651b-4485-926f-9d93c0eafbc5" providerId="ADAL" clId="{86A989B0-D92A-49CD-ABC9-5B478362D328}" dt="2022-11-19T16:30:12.106" v="32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86A989B0-D92A-49CD-ABC9-5B478362D328}" dt="2022-11-19T16:29:39.199" v="21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86A989B0-D92A-49CD-ABC9-5B478362D328}" dt="2022-11-19T16:30:12.106" v="32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FCD96495-1526-49C7-94CB-AB684CBE12BE}"/>
    <pc:docChg chg="modSld modMainMaster">
      <pc:chgData name="Chandramouli, Devaki (Nokia - US/Dallas)" userId="ebf2a9f8-651b-4485-926f-9d93c0eafbc5" providerId="ADAL" clId="{FCD96495-1526-49C7-94CB-AB684CBE12BE}" dt="2022-03-29T05:12:01.951" v="58" actId="20577"/>
      <pc:docMkLst>
        <pc:docMk/>
      </pc:docMkLst>
      <pc:sldChg chg="modSp mod">
        <pc:chgData name="Chandramouli, Devaki (Nokia - US/Dallas)" userId="ebf2a9f8-651b-4485-926f-9d93c0eafbc5" providerId="ADAL" clId="{FCD96495-1526-49C7-94CB-AB684CBE12BE}" dt="2022-03-29T05:12:01.951" v="58" actId="20577"/>
        <pc:sldMkLst>
          <pc:docMk/>
          <pc:sldMk cId="0" sldId="303"/>
        </pc:sldMkLst>
        <pc:spChg chg="mod">
          <ac:chgData name="Chandramouli, Devaki (Nokia - US/Dallas)" userId="ebf2a9f8-651b-4485-926f-9d93c0eafbc5" providerId="ADAL" clId="{FCD96495-1526-49C7-94CB-AB684CBE12BE}" dt="2022-03-29T05:12:01.951" v="58" actId="20577"/>
          <ac:spMkLst>
            <pc:docMk/>
            <pc:sldMk cId="0" sldId="303"/>
            <ac:spMk id="9219" creationId="{00000000-0000-0000-0000-000000000000}"/>
          </ac:spMkLst>
        </pc:spChg>
      </pc:sldChg>
      <pc:sldChg chg="addSp modSp mod">
        <pc:chgData name="Chandramouli, Devaki (Nokia - US/Dallas)" userId="ebf2a9f8-651b-4485-926f-9d93c0eafbc5" providerId="ADAL" clId="{FCD96495-1526-49C7-94CB-AB684CBE12BE}" dt="2022-03-29T05:11:39.738" v="39" actId="20577"/>
        <pc:sldMkLst>
          <pc:docMk/>
          <pc:sldMk cId="2503194211" sldId="792"/>
        </pc:sldMkLst>
        <pc:spChg chg="add mod">
          <ac:chgData name="Chandramouli, Devaki (Nokia - US/Dallas)" userId="ebf2a9f8-651b-4485-926f-9d93c0eafbc5" providerId="ADAL" clId="{FCD96495-1526-49C7-94CB-AB684CBE12BE}" dt="2022-03-29T01:46:52.730" v="0"/>
          <ac:spMkLst>
            <pc:docMk/>
            <pc:sldMk cId="2503194211" sldId="792"/>
            <ac:spMk id="5" creationId="{B0019D6D-B297-4768-8006-EE25A951ED74}"/>
          </ac:spMkLst>
        </pc:spChg>
        <pc:spChg chg="mod">
          <ac:chgData name="Chandramouli, Devaki (Nokia - US/Dallas)" userId="ebf2a9f8-651b-4485-926f-9d93c0eafbc5" providerId="ADAL" clId="{FCD96495-1526-49C7-94CB-AB684CBE12BE}" dt="2022-03-29T05:11:36.331" v="36" actId="20577"/>
          <ac:spMkLst>
            <pc:docMk/>
            <pc:sldMk cId="2503194211" sldId="792"/>
            <ac:spMk id="29698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FCD96495-1526-49C7-94CB-AB684CBE12BE}" dt="2022-03-29T05:11:39.738" v="39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MasterChg chg="modSp mod modSldLayout">
        <pc:chgData name="Chandramouli, Devaki (Nokia - US/Dallas)" userId="ebf2a9f8-651b-4485-926f-9d93c0eafbc5" providerId="ADAL" clId="{FCD96495-1526-49C7-94CB-AB684CBE12BE}" dt="2022-03-29T05:11:21.257" v="33" actId="6549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FCD96495-1526-49C7-94CB-AB684CBE12BE}" dt="2022-03-29T05:11:21.257" v="33" actId="6549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FCD96495-1526-49C7-94CB-AB684CBE12BE}" dt="2022-03-29T05:11:01.319" v="23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FCD96495-1526-49C7-94CB-AB684CBE12BE}" dt="2022-03-29T05:10:49.899" v="17" actId="6549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FCD96495-1526-49C7-94CB-AB684CBE12BE}" dt="2022-03-29T05:11:01.319" v="23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E873F726-7D35-4BE6-AEB9-C954CC657E25}"/>
    <pc:docChg chg="modSld modMainMaster">
      <pc:chgData name="Chandramouli, Devaki (Nokia - US/Dallas)" userId="ebf2a9f8-651b-4485-926f-9d93c0eafbc5" providerId="ADAL" clId="{E873F726-7D35-4BE6-AEB9-C954CC657E25}" dt="2022-05-06T17:33:34.991" v="38" actId="20577"/>
      <pc:docMkLst>
        <pc:docMk/>
      </pc:docMkLst>
      <pc:sldChg chg="addSp modSp">
        <pc:chgData name="Chandramouli, Devaki (Nokia - US/Dallas)" userId="ebf2a9f8-651b-4485-926f-9d93c0eafbc5" providerId="ADAL" clId="{E873F726-7D35-4BE6-AEB9-C954CC657E25}" dt="2022-05-06T17:02:01.193" v="34"/>
        <pc:sldMkLst>
          <pc:docMk/>
          <pc:sldMk cId="3452607634" sldId="791"/>
        </pc:sldMkLst>
        <pc:spChg chg="add mod">
          <ac:chgData name="Chandramouli, Devaki (Nokia - US/Dallas)" userId="ebf2a9f8-651b-4485-926f-9d93c0eafbc5" providerId="ADAL" clId="{E873F726-7D35-4BE6-AEB9-C954CC657E25}" dt="2022-05-06T17:02:01.193" v="34"/>
          <ac:spMkLst>
            <pc:docMk/>
            <pc:sldMk cId="3452607634" sldId="791"/>
            <ac:spMk id="4" creationId="{FF69F88C-6403-4879-89D5-B1E0646962F1}"/>
          </ac:spMkLst>
        </pc:spChg>
      </pc:sldChg>
      <pc:sldChg chg="addSp modSp mod">
        <pc:chgData name="Chandramouli, Devaki (Nokia - US/Dallas)" userId="ebf2a9f8-651b-4485-926f-9d93c0eafbc5" providerId="ADAL" clId="{E873F726-7D35-4BE6-AEB9-C954CC657E25}" dt="2022-05-06T17:01:57.708" v="33" actId="14100"/>
        <pc:sldMkLst>
          <pc:docMk/>
          <pc:sldMk cId="2503194211" sldId="792"/>
        </pc:sldMkLst>
        <pc:spChg chg="add mod">
          <ac:chgData name="Chandramouli, Devaki (Nokia - US/Dallas)" userId="ebf2a9f8-651b-4485-926f-9d93c0eafbc5" providerId="ADAL" clId="{E873F726-7D35-4BE6-AEB9-C954CC657E25}" dt="2022-05-06T17:01:57.708" v="33" actId="14100"/>
          <ac:spMkLst>
            <pc:docMk/>
            <pc:sldMk cId="2503194211" sldId="792"/>
            <ac:spMk id="2" creationId="{A0478D9D-134E-46AC-8D77-A499EA8B7BEE}"/>
          </ac:spMkLst>
        </pc:spChg>
      </pc:sldChg>
      <pc:sldMasterChg chg="modSldLayout">
        <pc:chgData name="Chandramouli, Devaki (Nokia - US/Dallas)" userId="ebf2a9f8-651b-4485-926f-9d93c0eafbc5" providerId="ADAL" clId="{E873F726-7D35-4BE6-AEB9-C954CC657E25}" dt="2022-05-06T17:33:34.991" v="38" actId="20577"/>
        <pc:sldMasterMkLst>
          <pc:docMk/>
          <pc:sldMasterMk cId="0" sldId="2147483729"/>
        </pc:sldMasterMkLst>
        <pc:sldLayoutChg chg="modSp mod">
          <pc:chgData name="Chandramouli, Devaki (Nokia - US/Dallas)" userId="ebf2a9f8-651b-4485-926f-9d93c0eafbc5" providerId="ADAL" clId="{E873F726-7D35-4BE6-AEB9-C954CC657E25}" dt="2022-05-06T17:33:34.991" v="38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E873F726-7D35-4BE6-AEB9-C954CC657E25}" dt="2022-05-06T16:59:43.800" v="12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E873F726-7D35-4BE6-AEB9-C954CC657E25}" dt="2022-05-06T17:33:34.991" v="38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36E0591F-49B2-4C02-BB3D-12EC55E726AD}"/>
    <pc:docChg chg="modSld">
      <pc:chgData name="Chandramouli, Devaki (Nokia - US/Dallas)" userId="ebf2a9f8-651b-4485-926f-9d93c0eafbc5" providerId="ADAL" clId="{36E0591F-49B2-4C02-BB3D-12EC55E726AD}" dt="2022-04-15T00:01:03.483" v="34" actId="20577"/>
      <pc:docMkLst>
        <pc:docMk/>
      </pc:docMkLst>
      <pc:sldChg chg="modSp mod">
        <pc:chgData name="Chandramouli, Devaki (Nokia - US/Dallas)" userId="ebf2a9f8-651b-4485-926f-9d93c0eafbc5" providerId="ADAL" clId="{36E0591F-49B2-4C02-BB3D-12EC55E726AD}" dt="2022-04-14T18:48:48.935" v="31" actId="20577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36E0591F-49B2-4C02-BB3D-12EC55E726AD}" dt="2022-04-14T18:48:48.935" v="31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Chandramouli, Devaki (Nokia - US/Dallas)" userId="ebf2a9f8-651b-4485-926f-9d93c0eafbc5" providerId="ADAL" clId="{36E0591F-49B2-4C02-BB3D-12EC55E726AD}" dt="2022-04-15T00:01:03.483" v="34" actId="20577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36E0591F-49B2-4C02-BB3D-12EC55E726AD}" dt="2022-04-14T18:48:30.073" v="17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36E0591F-49B2-4C02-BB3D-12EC55E726AD}" dt="2022-04-15T00:01:03.483" v="34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</pc:docChg>
  </pc:docChgLst>
  <pc:docChgLst>
    <pc:chgData name="Chandramouli, Devaki (Nokia - US/Dallas)" userId="ebf2a9f8-651b-4485-926f-9d93c0eafbc5" providerId="ADAL" clId="{EF9950D1-BA95-44E3-B1B5-5F6C0A918286}"/>
    <pc:docChg chg="custSel addSld modSld modMainMaster">
      <pc:chgData name="Chandramouli, Devaki (Nokia - US/Dallas)" userId="ebf2a9f8-651b-4485-926f-9d93c0eafbc5" providerId="ADAL" clId="{EF9950D1-BA95-44E3-B1B5-5F6C0A918286}" dt="2022-04-14T05:37:32.951" v="1052" actId="6549"/>
      <pc:docMkLst>
        <pc:docMk/>
      </pc:docMkLst>
      <pc:sldChg chg="modSp add mod">
        <pc:chgData name="Chandramouli, Devaki (Nokia - US/Dallas)" userId="ebf2a9f8-651b-4485-926f-9d93c0eafbc5" providerId="ADAL" clId="{EF9950D1-BA95-44E3-B1B5-5F6C0A918286}" dt="2022-04-14T01:50:29.867" v="1039" actId="20577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EF9950D1-BA95-44E3-B1B5-5F6C0A918286}" dt="2022-04-14T01:46:03.097" v="704" actId="20577"/>
          <ac:spMkLst>
            <pc:docMk/>
            <pc:sldMk cId="3452607634" sldId="791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EF9950D1-BA95-44E3-B1B5-5F6C0A918286}" dt="2022-04-14T01:50:29.867" v="1039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delSp modSp mod">
        <pc:chgData name="Chandramouli, Devaki (Nokia - US/Dallas)" userId="ebf2a9f8-651b-4485-926f-9d93c0eafbc5" providerId="ADAL" clId="{EF9950D1-BA95-44E3-B1B5-5F6C0A918286}" dt="2022-04-14T05:37:32.951" v="1052" actId="6549"/>
        <pc:sldMkLst>
          <pc:docMk/>
          <pc:sldMk cId="2503194211" sldId="792"/>
        </pc:sldMkLst>
        <pc:spChg chg="del">
          <ac:chgData name="Chandramouli, Devaki (Nokia - US/Dallas)" userId="ebf2a9f8-651b-4485-926f-9d93c0eafbc5" providerId="ADAL" clId="{EF9950D1-BA95-44E3-B1B5-5F6C0A918286}" dt="2022-04-14T01:35:06.792" v="0" actId="478"/>
          <ac:spMkLst>
            <pc:docMk/>
            <pc:sldMk cId="2503194211" sldId="792"/>
            <ac:spMk id="5" creationId="{B0019D6D-B297-4768-8006-EE25A951ED74}"/>
          </ac:spMkLst>
        </pc:spChg>
        <pc:spChg chg="mod">
          <ac:chgData name="Chandramouli, Devaki (Nokia - US/Dallas)" userId="ebf2a9f8-651b-4485-926f-9d93c0eafbc5" providerId="ADAL" clId="{EF9950D1-BA95-44E3-B1B5-5F6C0A918286}" dt="2022-04-14T01:42:44.486" v="243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EF9950D1-BA95-44E3-B1B5-5F6C0A918286}" dt="2022-04-14T05:37:32.951" v="1052" actId="6549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MasterChg chg="modSp mod modSldLayout">
        <pc:chgData name="Chandramouli, Devaki (Nokia - US/Dallas)" userId="ebf2a9f8-651b-4485-926f-9d93c0eafbc5" providerId="ADAL" clId="{EF9950D1-BA95-44E3-B1B5-5F6C0A918286}" dt="2022-04-14T05:36:55.757" v="1045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EF9950D1-BA95-44E3-B1B5-5F6C0A918286}" dt="2022-04-14T01:36:06.201" v="4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EF9950D1-BA95-44E3-B1B5-5F6C0A918286}" dt="2022-04-14T05:36:55.757" v="1045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EF9950D1-BA95-44E3-B1B5-5F6C0A918286}" dt="2022-04-14T05:36:55.757" v="1045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1560D3B7-4088-4C09-B96B-C53EAC066E46}"/>
    <pc:docChg chg="delSld modSld modMainMaster">
      <pc:chgData name="Chandramouli, Devaki (Nokia - US/Dallas)" userId="ebf2a9f8-651b-4485-926f-9d93c0eafbc5" providerId="ADAL" clId="{1560D3B7-4088-4C09-B96B-C53EAC066E46}" dt="2022-10-18T12:11:26.057" v="31" actId="20577"/>
      <pc:docMkLst>
        <pc:docMk/>
      </pc:docMkLst>
      <pc:sldChg chg="modSp mod">
        <pc:chgData name="Chandramouli, Devaki (Nokia - US/Dallas)" userId="ebf2a9f8-651b-4485-926f-9d93c0eafbc5" providerId="ADAL" clId="{1560D3B7-4088-4C09-B96B-C53EAC066E46}" dt="2022-10-18T12:07:27.823" v="1" actId="6549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1560D3B7-4088-4C09-B96B-C53EAC066E46}" dt="2022-10-18T12:07:27.823" v="1" actId="6549"/>
          <ac:spMkLst>
            <pc:docMk/>
            <pc:sldMk cId="3452607634" sldId="791"/>
            <ac:spMk id="29698" creationId="{00000000-0000-0000-0000-000000000000}"/>
          </ac:spMkLst>
        </pc:spChg>
      </pc:sldChg>
      <pc:sldChg chg="del">
        <pc:chgData name="Chandramouli, Devaki (Nokia - US/Dallas)" userId="ebf2a9f8-651b-4485-926f-9d93c0eafbc5" providerId="ADAL" clId="{1560D3B7-4088-4C09-B96B-C53EAC066E46}" dt="2022-10-18T12:07:21.775" v="0" actId="47"/>
        <pc:sldMkLst>
          <pc:docMk/>
          <pc:sldMk cId="2895824503" sldId="794"/>
        </pc:sldMkLst>
      </pc:sldChg>
      <pc:sldMasterChg chg="modSldLayout">
        <pc:chgData name="Chandramouli, Devaki (Nokia - US/Dallas)" userId="ebf2a9f8-651b-4485-926f-9d93c0eafbc5" providerId="ADAL" clId="{1560D3B7-4088-4C09-B96B-C53EAC066E46}" dt="2022-10-18T12:11:26.057" v="31" actId="20577"/>
        <pc:sldMasterMkLst>
          <pc:docMk/>
          <pc:sldMasterMk cId="0" sldId="2147483729"/>
        </pc:sldMasterMkLst>
        <pc:sldLayoutChg chg="modSp mod">
          <pc:chgData name="Chandramouli, Devaki (Nokia - US/Dallas)" userId="ebf2a9f8-651b-4485-926f-9d93c0eafbc5" providerId="ADAL" clId="{1560D3B7-4088-4C09-B96B-C53EAC066E46}" dt="2022-10-18T12:11:26.057" v="31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1560D3B7-4088-4C09-B96B-C53EAC066E46}" dt="2022-10-18T12:11:26.057" v="31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1560D3B7-4088-4C09-B96B-C53EAC066E46}" dt="2022-10-18T12:11:11.180" v="5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C9F254D7-E182-49A1-BFE2-847DEA3F75DD}"/>
    <pc:docChg chg="custSel modSld modMainMaster">
      <pc:chgData name="Chandramouli, Devaki (Nokia - US/Dallas)" userId="ebf2a9f8-651b-4485-926f-9d93c0eafbc5" providerId="ADAL" clId="{C9F254D7-E182-49A1-BFE2-847DEA3F75DD}" dt="2022-02-28T22:42:24.943" v="671" actId="20577"/>
      <pc:docMkLst>
        <pc:docMk/>
      </pc:docMkLst>
      <pc:sldChg chg="modSp mod modNotesTx">
        <pc:chgData name="Chandramouli, Devaki (Nokia - US/Dallas)" userId="ebf2a9f8-651b-4485-926f-9d93c0eafbc5" providerId="ADAL" clId="{C9F254D7-E182-49A1-BFE2-847DEA3F75DD}" dt="2022-02-28T22:42:24.943" v="671" actId="20577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C9F254D7-E182-49A1-BFE2-847DEA3F75DD}" dt="2022-02-28T22:31:59.747" v="49" actId="20577"/>
          <ac:spMkLst>
            <pc:docMk/>
            <pc:sldMk cId="2503194211" sldId="792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C9F254D7-E182-49A1-BFE2-847DEA3F75DD}" dt="2022-02-28T22:42:24.943" v="671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 modGraphic">
          <ac:chgData name="Chandramouli, Devaki (Nokia - US/Dallas)" userId="ebf2a9f8-651b-4485-926f-9d93c0eafbc5" providerId="ADAL" clId="{C9F254D7-E182-49A1-BFE2-847DEA3F75DD}" dt="2022-02-28T22:34:45.353" v="124" actId="6549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MasterChg chg="modSp mod modSldLayout">
        <pc:chgData name="Chandramouli, Devaki (Nokia - US/Dallas)" userId="ebf2a9f8-651b-4485-926f-9d93c0eafbc5" providerId="ADAL" clId="{C9F254D7-E182-49A1-BFE2-847DEA3F75DD}" dt="2022-02-28T22:31:40.342" v="35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C9F254D7-E182-49A1-BFE2-847DEA3F75DD}" dt="2022-02-28T22:31:07.501" v="12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C9F254D7-E182-49A1-BFE2-847DEA3F75DD}" dt="2022-02-28T22:31:40.342" v="35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C9F254D7-E182-49A1-BFE2-847DEA3F75DD}" dt="2022-02-28T22:31:29.686" v="30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C9F254D7-E182-49A1-BFE2-847DEA3F75DD}" dt="2022-02-28T22:31:40.342" v="35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3B661DAA-83FB-48F2-9B0F-A5686A317B4C}"/>
    <pc:docChg chg="undo custSel addSld modSld sldOrd modMainMaster">
      <pc:chgData name="Chandramouli, Devaki (Nokia - US/Dallas)" userId="ebf2a9f8-651b-4485-926f-9d93c0eafbc5" providerId="ADAL" clId="{3B661DAA-83FB-48F2-9B0F-A5686A317B4C}" dt="2022-05-24T06:04:26.125" v="484" actId="6549"/>
      <pc:docMkLst>
        <pc:docMk/>
      </pc:docMkLst>
      <pc:sldChg chg="delSp mod">
        <pc:chgData name="Chandramouli, Devaki (Nokia - US/Dallas)" userId="ebf2a9f8-651b-4485-926f-9d93c0eafbc5" providerId="ADAL" clId="{3B661DAA-83FB-48F2-9B0F-A5686A317B4C}" dt="2022-05-23T05:04:58.946" v="25" actId="478"/>
        <pc:sldMkLst>
          <pc:docMk/>
          <pc:sldMk cId="3452607634" sldId="791"/>
        </pc:sldMkLst>
        <pc:spChg chg="del">
          <ac:chgData name="Chandramouli, Devaki (Nokia - US/Dallas)" userId="ebf2a9f8-651b-4485-926f-9d93c0eafbc5" providerId="ADAL" clId="{3B661DAA-83FB-48F2-9B0F-A5686A317B4C}" dt="2022-05-23T05:04:58.946" v="25" actId="478"/>
          <ac:spMkLst>
            <pc:docMk/>
            <pc:sldMk cId="3452607634" sldId="791"/>
            <ac:spMk id="4" creationId="{FF69F88C-6403-4879-89D5-B1E0646962F1}"/>
          </ac:spMkLst>
        </pc:spChg>
      </pc:sldChg>
      <pc:sldChg chg="delSp modSp mod">
        <pc:chgData name="Chandramouli, Devaki (Nokia - US/Dallas)" userId="ebf2a9f8-651b-4485-926f-9d93c0eafbc5" providerId="ADAL" clId="{3B661DAA-83FB-48F2-9B0F-A5686A317B4C}" dt="2022-05-23T05:24:03.837" v="478" actId="113"/>
        <pc:sldMkLst>
          <pc:docMk/>
          <pc:sldMk cId="2503194211" sldId="792"/>
        </pc:sldMkLst>
        <pc:spChg chg="del">
          <ac:chgData name="Chandramouli, Devaki (Nokia - US/Dallas)" userId="ebf2a9f8-651b-4485-926f-9d93c0eafbc5" providerId="ADAL" clId="{3B661DAA-83FB-48F2-9B0F-A5686A317B4C}" dt="2022-05-23T04:57:05.350" v="14" actId="478"/>
          <ac:spMkLst>
            <pc:docMk/>
            <pc:sldMk cId="2503194211" sldId="792"/>
            <ac:spMk id="2" creationId="{A0478D9D-134E-46AC-8D77-A499EA8B7BEE}"/>
          </ac:spMkLst>
        </pc:spChg>
        <pc:spChg chg="mod">
          <ac:chgData name="Chandramouli, Devaki (Nokia - US/Dallas)" userId="ebf2a9f8-651b-4485-926f-9d93c0eafbc5" providerId="ADAL" clId="{3B661DAA-83FB-48F2-9B0F-A5686A317B4C}" dt="2022-05-23T05:24:03.837" v="478" actId="113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3B661DAA-83FB-48F2-9B0F-A5686A317B4C}" dt="2022-05-23T05:23:04.642" v="477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Chg chg="modSp add mod">
        <pc:chgData name="Chandramouli, Devaki (Nokia - US/Dallas)" userId="ebf2a9f8-651b-4485-926f-9d93c0eafbc5" providerId="ADAL" clId="{3B661DAA-83FB-48F2-9B0F-A5686A317B4C}" dt="2022-05-23T05:04:50.033" v="24" actId="20577"/>
        <pc:sldMkLst>
          <pc:docMk/>
          <pc:sldMk cId="4215421484" sldId="793"/>
        </pc:sldMkLst>
        <pc:spChg chg="mod">
          <ac:chgData name="Chandramouli, Devaki (Nokia - US/Dallas)" userId="ebf2a9f8-651b-4485-926f-9d93c0eafbc5" providerId="ADAL" clId="{3B661DAA-83FB-48F2-9B0F-A5686A317B4C}" dt="2022-05-23T05:04:50.033" v="24" actId="20577"/>
          <ac:spMkLst>
            <pc:docMk/>
            <pc:sldMk cId="4215421484" sldId="793"/>
            <ac:spMk id="29698" creationId="{00000000-0000-0000-0000-000000000000}"/>
          </ac:spMkLst>
        </pc:spChg>
      </pc:sldChg>
      <pc:sldChg chg="modSp add mod ord">
        <pc:chgData name="Chandramouli, Devaki (Nokia - US/Dallas)" userId="ebf2a9f8-651b-4485-926f-9d93c0eafbc5" providerId="ADAL" clId="{3B661DAA-83FB-48F2-9B0F-A5686A317B4C}" dt="2022-05-24T06:04:26.125" v="484" actId="6549"/>
        <pc:sldMkLst>
          <pc:docMk/>
          <pc:sldMk cId="1898174104" sldId="794"/>
        </pc:sldMkLst>
        <pc:spChg chg="mod">
          <ac:chgData name="Chandramouli, Devaki (Nokia - US/Dallas)" userId="ebf2a9f8-651b-4485-926f-9d93c0eafbc5" providerId="ADAL" clId="{3B661DAA-83FB-48F2-9B0F-A5686A317B4C}" dt="2022-05-23T05:05:24.406" v="31" actId="20577"/>
          <ac:spMkLst>
            <pc:docMk/>
            <pc:sldMk cId="1898174104" sldId="794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3B661DAA-83FB-48F2-9B0F-A5686A317B4C}" dt="2022-05-23T05:19:01.394" v="471" actId="20577"/>
          <ac:spMkLst>
            <pc:docMk/>
            <pc:sldMk cId="1898174104" sldId="794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3B661DAA-83FB-48F2-9B0F-A5686A317B4C}" dt="2022-05-24T06:04:26.125" v="484" actId="6549"/>
          <ac:graphicFrameMkLst>
            <pc:docMk/>
            <pc:sldMk cId="1898174104" sldId="794"/>
            <ac:graphicFrameMk id="6" creationId="{E00ED072-BA1F-4A84-885A-566997B4B633}"/>
          </ac:graphicFrameMkLst>
        </pc:graphicFrameChg>
      </pc:sldChg>
      <pc:sldChg chg="modSp add mod">
        <pc:chgData name="Chandramouli, Devaki (Nokia - US/Dallas)" userId="ebf2a9f8-651b-4485-926f-9d93c0eafbc5" providerId="ADAL" clId="{3B661DAA-83FB-48F2-9B0F-A5686A317B4C}" dt="2022-05-23T05:15:40.076" v="420" actId="6549"/>
        <pc:sldMkLst>
          <pc:docMk/>
          <pc:sldMk cId="1751762937" sldId="795"/>
        </pc:sldMkLst>
        <pc:spChg chg="mod">
          <ac:chgData name="Chandramouli, Devaki (Nokia - US/Dallas)" userId="ebf2a9f8-651b-4485-926f-9d93c0eafbc5" providerId="ADAL" clId="{3B661DAA-83FB-48F2-9B0F-A5686A317B4C}" dt="2022-05-23T05:05:29.916" v="33" actId="20577"/>
          <ac:spMkLst>
            <pc:docMk/>
            <pc:sldMk cId="1751762937" sldId="795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3B661DAA-83FB-48F2-9B0F-A5686A317B4C}" dt="2022-05-23T05:15:40.076" v="420" actId="6549"/>
          <ac:spMkLst>
            <pc:docMk/>
            <pc:sldMk cId="1751762937" sldId="795"/>
            <ac:spMk id="29716" creationId="{00000000-0000-0000-0000-000000000000}"/>
          </ac:spMkLst>
        </pc:spChg>
      </pc:sldChg>
      <pc:sldMasterChg chg="modSp mod modSldLayout">
        <pc:chgData name="Chandramouli, Devaki (Nokia - US/Dallas)" userId="ebf2a9f8-651b-4485-926f-9d93c0eafbc5" providerId="ADAL" clId="{3B661DAA-83FB-48F2-9B0F-A5686A317B4C}" dt="2022-05-23T04:56:51.682" v="13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3B661DAA-83FB-48F2-9B0F-A5686A317B4C}" dt="2022-05-23T04:56:51.682" v="13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3B661DAA-83FB-48F2-9B0F-A5686A317B4C}" dt="2022-05-23T04:56:16.516" v="5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3B661DAA-83FB-48F2-9B0F-A5686A317B4C}" dt="2022-05-23T04:56:16.516" v="5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F58B729A-4677-4351-983E-350B8A96A3C8}"/>
    <pc:docChg chg="undo custSel delSld modSld sldOrd modMainMaster">
      <pc:chgData name="Chandramouli, Devaki (Nokia - US/Dallas)" userId="ebf2a9f8-651b-4485-926f-9d93c0eafbc5" providerId="ADAL" clId="{F58B729A-4677-4351-983E-350B8A96A3C8}" dt="2022-08-30T15:34:42.916" v="1250" actId="1035"/>
      <pc:docMkLst>
        <pc:docMk/>
      </pc:docMkLst>
      <pc:sldChg chg="modSp mod">
        <pc:chgData name="Chandramouli, Devaki (Nokia - US/Dallas)" userId="ebf2a9f8-651b-4485-926f-9d93c0eafbc5" providerId="ADAL" clId="{F58B729A-4677-4351-983E-350B8A96A3C8}" dt="2022-08-30T15:34:42.916" v="1250" actId="1035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F58B729A-4677-4351-983E-350B8A96A3C8}" dt="2022-08-30T00:50:36.591" v="447" actId="20577"/>
          <ac:spMkLst>
            <pc:docMk/>
            <pc:sldMk cId="3452607634" sldId="791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F58B729A-4677-4351-983E-350B8A96A3C8}" dt="2022-08-30T15:34:42.916" v="1250" actId="1035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Chandramouli, Devaki (Nokia - US/Dallas)" userId="ebf2a9f8-651b-4485-926f-9d93c0eafbc5" providerId="ADAL" clId="{F58B729A-4677-4351-983E-350B8A96A3C8}" dt="2022-08-30T15:32:08.372" v="1187" actId="20577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F58B729A-4677-4351-983E-350B8A96A3C8}" dt="2022-08-30T00:34:39.456" v="28" actId="20577"/>
          <ac:spMkLst>
            <pc:docMk/>
            <pc:sldMk cId="2503194211" sldId="792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F58B729A-4677-4351-983E-350B8A96A3C8}" dt="2022-08-30T15:30:16.026" v="1182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F58B729A-4677-4351-983E-350B8A96A3C8}" dt="2022-08-30T15:32:08.372" v="1187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Chg chg="modSp mod ord">
        <pc:chgData name="Chandramouli, Devaki (Nokia - US/Dallas)" userId="ebf2a9f8-651b-4485-926f-9d93c0eafbc5" providerId="ADAL" clId="{F58B729A-4677-4351-983E-350B8A96A3C8}" dt="2022-08-30T15:32:12.913" v="1190" actId="20577"/>
        <pc:sldMkLst>
          <pc:docMk/>
          <pc:sldMk cId="4215421484" sldId="793"/>
        </pc:sldMkLst>
        <pc:spChg chg="mod">
          <ac:chgData name="Chandramouli, Devaki (Nokia - US/Dallas)" userId="ebf2a9f8-651b-4485-926f-9d93c0eafbc5" providerId="ADAL" clId="{F58B729A-4677-4351-983E-350B8A96A3C8}" dt="2022-08-30T00:48:49.857" v="426" actId="20577"/>
          <ac:spMkLst>
            <pc:docMk/>
            <pc:sldMk cId="4215421484" sldId="793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F58B729A-4677-4351-983E-350B8A96A3C8}" dt="2022-08-30T15:30:29.369" v="1184" actId="6549"/>
          <ac:spMkLst>
            <pc:docMk/>
            <pc:sldMk cId="4215421484" sldId="793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F58B729A-4677-4351-983E-350B8A96A3C8}" dt="2022-08-30T15:32:12.913" v="1190" actId="20577"/>
          <ac:graphicFrameMkLst>
            <pc:docMk/>
            <pc:sldMk cId="4215421484" sldId="793"/>
            <ac:graphicFrameMk id="6" creationId="{E00ED072-BA1F-4A84-885A-566997B4B633}"/>
          </ac:graphicFrameMkLst>
        </pc:graphicFrameChg>
      </pc:sldChg>
      <pc:sldChg chg="del">
        <pc:chgData name="Chandramouli, Devaki (Nokia - US/Dallas)" userId="ebf2a9f8-651b-4485-926f-9d93c0eafbc5" providerId="ADAL" clId="{F58B729A-4677-4351-983E-350B8A96A3C8}" dt="2022-08-30T00:57:29.584" v="683" actId="47"/>
        <pc:sldMkLst>
          <pc:docMk/>
          <pc:sldMk cId="1898174104" sldId="794"/>
        </pc:sldMkLst>
      </pc:sldChg>
      <pc:sldChg chg="del">
        <pc:chgData name="Chandramouli, Devaki (Nokia - US/Dallas)" userId="ebf2a9f8-651b-4485-926f-9d93c0eafbc5" providerId="ADAL" clId="{F58B729A-4677-4351-983E-350B8A96A3C8}" dt="2022-08-30T00:57:29.584" v="683" actId="47"/>
        <pc:sldMkLst>
          <pc:docMk/>
          <pc:sldMk cId="1751762937" sldId="795"/>
        </pc:sldMkLst>
      </pc:sldChg>
      <pc:sldMasterChg chg="modSp mod modSldLayout">
        <pc:chgData name="Chandramouli, Devaki (Nokia - US/Dallas)" userId="ebf2a9f8-651b-4485-926f-9d93c0eafbc5" providerId="ADAL" clId="{F58B729A-4677-4351-983E-350B8A96A3C8}" dt="2022-08-30T00:34:23.100" v="27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F58B729A-4677-4351-983E-350B8A96A3C8}" dt="2022-08-30T00:34:23.100" v="27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F58B729A-4677-4351-983E-350B8A96A3C8}" dt="2022-08-30T00:34:05.186" v="14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F58B729A-4677-4351-983E-350B8A96A3C8}" dt="2022-08-30T00:33:58.321" v="10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F58B729A-4677-4351-983E-350B8A96A3C8}" dt="2022-08-30T00:34:05.186" v="14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CD7C1CDC-D327-47E1-A3AD-104B75850BCA}"/>
    <pc:docChg chg="undo custSel modSld modMainMaster">
      <pc:chgData name="Chandramouli, Devaki (Nokia - US/Dallas)" userId="ebf2a9f8-651b-4485-926f-9d93c0eafbc5" providerId="ADAL" clId="{CD7C1CDC-D327-47E1-A3AD-104B75850BCA}" dt="2022-11-22T02:41:51.458" v="301" actId="20577"/>
      <pc:docMkLst>
        <pc:docMk/>
      </pc:docMkLst>
      <pc:sldChg chg="modSp mod">
        <pc:chgData name="Chandramouli, Devaki (Nokia - US/Dallas)" userId="ebf2a9f8-651b-4485-926f-9d93c0eafbc5" providerId="ADAL" clId="{CD7C1CDC-D327-47E1-A3AD-104B75850BCA}" dt="2022-11-22T02:41:51.458" v="301" actId="20577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CD7C1CDC-D327-47E1-A3AD-104B75850BCA}" dt="2022-11-22T02:41:51.458" v="301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Chandramouli, Devaki (Nokia - US/Dallas)" userId="ebf2a9f8-651b-4485-926f-9d93c0eafbc5" providerId="ADAL" clId="{CD7C1CDC-D327-47E1-A3AD-104B75850BCA}" dt="2022-11-22T02:31:30.215" v="57" actId="20577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CD7C1CDC-D327-47E1-A3AD-104B75850BCA}" dt="2022-11-22T02:31:30.215" v="57" actId="20577"/>
          <ac:spMkLst>
            <pc:docMk/>
            <pc:sldMk cId="2503194211" sldId="792"/>
            <ac:spMk id="29716" creationId="{00000000-0000-0000-0000-000000000000}"/>
          </ac:spMkLst>
        </pc:spChg>
      </pc:sldChg>
      <pc:sldChg chg="modSp mod">
        <pc:chgData name="Chandramouli, Devaki (Nokia - US/Dallas)" userId="ebf2a9f8-651b-4485-926f-9d93c0eafbc5" providerId="ADAL" clId="{CD7C1CDC-D327-47E1-A3AD-104B75850BCA}" dt="2022-11-22T02:31:42.612" v="58"/>
        <pc:sldMkLst>
          <pc:docMk/>
          <pc:sldMk cId="4215421484" sldId="793"/>
        </pc:sldMkLst>
        <pc:spChg chg="mod">
          <ac:chgData name="Chandramouli, Devaki (Nokia - US/Dallas)" userId="ebf2a9f8-651b-4485-926f-9d93c0eafbc5" providerId="ADAL" clId="{CD7C1CDC-D327-47E1-A3AD-104B75850BCA}" dt="2022-11-22T02:31:42.612" v="58"/>
          <ac:spMkLst>
            <pc:docMk/>
            <pc:sldMk cId="4215421484" sldId="793"/>
            <ac:spMk id="7" creationId="{104F7A0A-C84E-477A-9BC6-B88832BF2A51}"/>
          </ac:spMkLst>
        </pc:spChg>
      </pc:sldChg>
      <pc:sldMasterChg chg="modSp mod">
        <pc:chgData name="Chandramouli, Devaki (Nokia - US/Dallas)" userId="ebf2a9f8-651b-4485-926f-9d93c0eafbc5" providerId="ADAL" clId="{CD7C1CDC-D327-47E1-A3AD-104B75850BCA}" dt="2022-11-19T16:59:09.058" v="11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CD7C1CDC-D327-47E1-A3AD-104B75850BCA}" dt="2022-11-19T16:59:09.058" v="11" actId="20577"/>
          <ac:spMkLst>
            <pc:docMk/>
            <pc:sldMasterMk cId="0" sldId="2147483729"/>
            <ac:spMk id="14" creationId="{00000000-0000-0000-0000-000000000000}"/>
          </ac:spMkLst>
        </pc:spChg>
      </pc:sldMasterChg>
    </pc:docChg>
  </pc:docChgLst>
  <pc:docChgLst>
    <pc:chgData name="Chandramouli, Devaki (Nokia - US/Dallas)" userId="ebf2a9f8-651b-4485-926f-9d93c0eafbc5" providerId="ADAL" clId="{87896A17-B7FC-4AE7-A48C-3FD5C3B8F5CC}"/>
    <pc:docChg chg="undo custSel addSld modSld">
      <pc:chgData name="Chandramouli, Devaki (Nokia - US/Dallas)" userId="ebf2a9f8-651b-4485-926f-9d93c0eafbc5" providerId="ADAL" clId="{87896A17-B7FC-4AE7-A48C-3FD5C3B8F5CC}" dt="2022-10-19T21:46:26.780" v="91" actId="6549"/>
      <pc:docMkLst>
        <pc:docMk/>
      </pc:docMkLst>
      <pc:sldChg chg="modSp mod">
        <pc:chgData name="Chandramouli, Devaki (Nokia - US/Dallas)" userId="ebf2a9f8-651b-4485-926f-9d93c0eafbc5" providerId="ADAL" clId="{87896A17-B7FC-4AE7-A48C-3FD5C3B8F5CC}" dt="2022-10-19T01:23:51.971" v="15" actId="20577"/>
        <pc:sldMkLst>
          <pc:docMk/>
          <pc:sldMk cId="0" sldId="303"/>
        </pc:sldMkLst>
        <pc:spChg chg="mod">
          <ac:chgData name="Chandramouli, Devaki (Nokia - US/Dallas)" userId="ebf2a9f8-651b-4485-926f-9d93c0eafbc5" providerId="ADAL" clId="{87896A17-B7FC-4AE7-A48C-3FD5C3B8F5CC}" dt="2022-10-19T01:23:51.971" v="15" actId="20577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Chandramouli, Devaki (Nokia - US/Dallas)" userId="ebf2a9f8-651b-4485-926f-9d93c0eafbc5" providerId="ADAL" clId="{87896A17-B7FC-4AE7-A48C-3FD5C3B8F5CC}" dt="2022-10-19T21:46:26.780" v="91" actId="6549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87896A17-B7FC-4AE7-A48C-3FD5C3B8F5CC}" dt="2022-10-19T01:24:26.609" v="38" actId="20577"/>
          <ac:spMkLst>
            <pc:docMk/>
            <pc:sldMk cId="3452607634" sldId="791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87896A17-B7FC-4AE7-A48C-3FD5C3B8F5CC}" dt="2022-10-19T21:46:26.780" v="91" actId="6549"/>
          <ac:spMkLst>
            <pc:docMk/>
            <pc:sldMk cId="3452607634" sldId="791"/>
            <ac:spMk id="29716" creationId="{00000000-0000-0000-0000-000000000000}"/>
          </ac:spMkLst>
        </pc:spChg>
      </pc:sldChg>
      <pc:sldChg chg="delCm">
        <pc:chgData name="Chandramouli, Devaki (Nokia - US/Dallas)" userId="ebf2a9f8-651b-4485-926f-9d93c0eafbc5" providerId="ADAL" clId="{87896A17-B7FC-4AE7-A48C-3FD5C3B8F5CC}" dt="2022-10-19T01:24:00.868" v="16"/>
        <pc:sldMkLst>
          <pc:docMk/>
          <pc:sldMk cId="2503194211" sldId="792"/>
        </pc:sldMkLst>
      </pc:sldChg>
      <pc:sldChg chg="modSp add mod">
        <pc:chgData name="Chandramouli, Devaki (Nokia - US/Dallas)" userId="ebf2a9f8-651b-4485-926f-9d93c0eafbc5" providerId="ADAL" clId="{87896A17-B7FC-4AE7-A48C-3FD5C3B8F5CC}" dt="2022-10-19T01:25:06.044" v="59" actId="20577"/>
        <pc:sldMkLst>
          <pc:docMk/>
          <pc:sldMk cId="2895824503" sldId="794"/>
        </pc:sldMkLst>
        <pc:spChg chg="mod">
          <ac:chgData name="Chandramouli, Devaki (Nokia - US/Dallas)" userId="ebf2a9f8-651b-4485-926f-9d93c0eafbc5" providerId="ADAL" clId="{87896A17-B7FC-4AE7-A48C-3FD5C3B8F5CC}" dt="2022-10-19T01:25:06.044" v="59" actId="20577"/>
          <ac:spMkLst>
            <pc:docMk/>
            <pc:sldMk cId="2895824503" sldId="794"/>
            <ac:spMk id="7" creationId="{104F7A0A-C84E-477A-9BC6-B88832BF2A51}"/>
          </ac:spMkLst>
        </pc:spChg>
      </pc:sldChg>
    </pc:docChg>
  </pc:docChgLst>
  <pc:docChgLst>
    <pc:chgData name="Chandramouli, Devaki (Nokia - US/Dallas)" userId="ebf2a9f8-651b-4485-926f-9d93c0eafbc5" providerId="ADAL" clId="{8C54C5B7-592C-49CC-8528-6AC38B4835D0}"/>
    <pc:docChg chg="custSel addSld modSld">
      <pc:chgData name="Chandramouli, Devaki (Nokia - US/Dallas)" userId="ebf2a9f8-651b-4485-926f-9d93c0eafbc5" providerId="ADAL" clId="{8C54C5B7-592C-49CC-8528-6AC38B4835D0}" dt="2022-10-18T11:52:32.971" v="1011" actId="20577"/>
      <pc:docMkLst>
        <pc:docMk/>
      </pc:docMkLst>
      <pc:sldChg chg="modSp mod">
        <pc:chgData name="Chandramouli, Devaki (Nokia - US/Dallas)" userId="ebf2a9f8-651b-4485-926f-9d93c0eafbc5" providerId="ADAL" clId="{8C54C5B7-592C-49CC-8528-6AC38B4835D0}" dt="2022-10-18T11:52:32.971" v="1011" actId="20577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8C54C5B7-592C-49CC-8528-6AC38B4835D0}" dt="2022-10-18T11:44:26.412" v="903" actId="20577"/>
          <ac:spMkLst>
            <pc:docMk/>
            <pc:sldMk cId="3452607634" sldId="791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8C54C5B7-592C-49CC-8528-6AC38B4835D0}" dt="2022-10-18T11:52:32.971" v="1011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Chandramouli, Devaki (Nokia - US/Dallas)" userId="ebf2a9f8-651b-4485-926f-9d93c0eafbc5" providerId="ADAL" clId="{8C54C5B7-592C-49CC-8528-6AC38B4835D0}" dt="2022-10-18T11:41:38.462" v="657" actId="20577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8C54C5B7-592C-49CC-8528-6AC38B4835D0}" dt="2022-10-18T11:41:24.772" v="653" actId="20577"/>
          <ac:spMkLst>
            <pc:docMk/>
            <pc:sldMk cId="2503194211" sldId="792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8C54C5B7-592C-49CC-8528-6AC38B4835D0}" dt="2022-10-18T11:37:44.953" v="526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8C54C5B7-592C-49CC-8528-6AC38B4835D0}" dt="2022-10-18T11:41:38.462" v="657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Chg chg="addSp delSp modSp mod">
        <pc:chgData name="Chandramouli, Devaki (Nokia - US/Dallas)" userId="ebf2a9f8-651b-4485-926f-9d93c0eafbc5" providerId="ADAL" clId="{8C54C5B7-592C-49CC-8528-6AC38B4835D0}" dt="2022-10-18T11:42:13.112" v="667" actId="20577"/>
        <pc:sldMkLst>
          <pc:docMk/>
          <pc:sldMk cId="4215421484" sldId="793"/>
        </pc:sldMkLst>
        <pc:spChg chg="add del mod">
          <ac:chgData name="Chandramouli, Devaki (Nokia - US/Dallas)" userId="ebf2a9f8-651b-4485-926f-9d93c0eafbc5" providerId="ADAL" clId="{8C54C5B7-592C-49CC-8528-6AC38B4835D0}" dt="2022-10-18T11:38:07.644" v="528" actId="478"/>
          <ac:spMkLst>
            <pc:docMk/>
            <pc:sldMk cId="4215421484" sldId="793"/>
            <ac:spMk id="2" creationId="{643164DD-6507-4E78-AA56-FB3356274ABF}"/>
          </ac:spMkLst>
        </pc:spChg>
        <pc:spChg chg="add mod">
          <ac:chgData name="Chandramouli, Devaki (Nokia - US/Dallas)" userId="ebf2a9f8-651b-4485-926f-9d93c0eafbc5" providerId="ADAL" clId="{8C54C5B7-592C-49CC-8528-6AC38B4835D0}" dt="2022-10-18T11:38:08.523" v="529"/>
          <ac:spMkLst>
            <pc:docMk/>
            <pc:sldMk cId="4215421484" sldId="793"/>
            <ac:spMk id="7" creationId="{104F7A0A-C84E-477A-9BC6-B88832BF2A51}"/>
          </ac:spMkLst>
        </pc:spChg>
        <pc:spChg chg="mod">
          <ac:chgData name="Chandramouli, Devaki (Nokia - US/Dallas)" userId="ebf2a9f8-651b-4485-926f-9d93c0eafbc5" providerId="ADAL" clId="{8C54C5B7-592C-49CC-8528-6AC38B4835D0}" dt="2022-10-18T11:42:13.112" v="667" actId="20577"/>
          <ac:spMkLst>
            <pc:docMk/>
            <pc:sldMk cId="4215421484" sldId="793"/>
            <ac:spMk id="29698" creationId="{00000000-0000-0000-0000-000000000000}"/>
          </ac:spMkLst>
        </pc:spChg>
        <pc:spChg chg="del">
          <ac:chgData name="Chandramouli, Devaki (Nokia - US/Dallas)" userId="ebf2a9f8-651b-4485-926f-9d93c0eafbc5" providerId="ADAL" clId="{8C54C5B7-592C-49CC-8528-6AC38B4835D0}" dt="2022-10-18T11:38:04.682" v="527" actId="478"/>
          <ac:spMkLst>
            <pc:docMk/>
            <pc:sldMk cId="4215421484" sldId="793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8C54C5B7-592C-49CC-8528-6AC38B4835D0}" dt="2022-10-18T11:41:52.598" v="661" actId="20577"/>
          <ac:graphicFrameMkLst>
            <pc:docMk/>
            <pc:sldMk cId="4215421484" sldId="793"/>
            <ac:graphicFrameMk id="6" creationId="{E00ED072-BA1F-4A84-885A-566997B4B633}"/>
          </ac:graphicFrameMkLst>
        </pc:graphicFrameChg>
      </pc:sldChg>
      <pc:sldChg chg="modSp add mod">
        <pc:chgData name="Chandramouli, Devaki (Nokia - US/Dallas)" userId="ebf2a9f8-651b-4485-926f-9d93c0eafbc5" providerId="ADAL" clId="{8C54C5B7-592C-49CC-8528-6AC38B4835D0}" dt="2022-10-18T11:44:11.366" v="887" actId="20577"/>
        <pc:sldMkLst>
          <pc:docMk/>
          <pc:sldMk cId="2895824503" sldId="794"/>
        </pc:sldMkLst>
        <pc:spChg chg="mod">
          <ac:chgData name="Chandramouli, Devaki (Nokia - US/Dallas)" userId="ebf2a9f8-651b-4485-926f-9d93c0eafbc5" providerId="ADAL" clId="{8C54C5B7-592C-49CC-8528-6AC38B4835D0}" dt="2022-10-18T11:44:11.366" v="887" actId="20577"/>
          <ac:spMkLst>
            <pc:docMk/>
            <pc:sldMk cId="2895824503" sldId="794"/>
            <ac:spMk id="7" creationId="{104F7A0A-C84E-477A-9BC6-B88832BF2A51}"/>
          </ac:spMkLst>
        </pc:spChg>
        <pc:spChg chg="mod">
          <ac:chgData name="Chandramouli, Devaki (Nokia - US/Dallas)" userId="ebf2a9f8-651b-4485-926f-9d93c0eafbc5" providerId="ADAL" clId="{8C54C5B7-592C-49CC-8528-6AC38B4835D0}" dt="2022-10-18T11:42:09.232" v="665" actId="20577"/>
          <ac:spMkLst>
            <pc:docMk/>
            <pc:sldMk cId="2895824503" sldId="794"/>
            <ac:spMk id="29698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8C54C5B7-592C-49CC-8528-6AC38B4835D0}" dt="2022-10-18T11:42:57.072" v="671" actId="20577"/>
          <ac:graphicFrameMkLst>
            <pc:docMk/>
            <pc:sldMk cId="2895824503" sldId="794"/>
            <ac:graphicFrameMk id="6" creationId="{E00ED072-BA1F-4A84-885A-566997B4B633}"/>
          </ac:graphicFrameMkLst>
        </pc:graphicFrameChg>
      </pc:sldChg>
    </pc:docChg>
  </pc:docChgLst>
  <pc:docChgLst>
    <pc:chgData name="Chandramouli, Devaki (Nokia - US/Dallas)" userId="ebf2a9f8-651b-4485-926f-9d93c0eafbc5" providerId="ADAL" clId="{8DDCB5EF-91EB-46C5-9D49-22ADF11B353B}"/>
    <pc:docChg chg="modSld">
      <pc:chgData name="Chandramouli, Devaki (Nokia - US/Dallas)" userId="ebf2a9f8-651b-4485-926f-9d93c0eafbc5" providerId="ADAL" clId="{8DDCB5EF-91EB-46C5-9D49-22ADF11B353B}" dt="2022-02-28T22:18:22.339" v="50" actId="6549"/>
      <pc:docMkLst>
        <pc:docMk/>
      </pc:docMkLst>
      <pc:sldChg chg="modSp mod">
        <pc:chgData name="Chandramouli, Devaki (Nokia - US/Dallas)" userId="ebf2a9f8-651b-4485-926f-9d93c0eafbc5" providerId="ADAL" clId="{8DDCB5EF-91EB-46C5-9D49-22ADF11B353B}" dt="2022-02-28T22:18:22.339" v="50" actId="6549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8DDCB5EF-91EB-46C5-9D49-22ADF11B353B}" dt="2022-02-28T22:18:22.339" v="50" actId="6549"/>
          <ac:spMkLst>
            <pc:docMk/>
            <pc:sldMk cId="2503194211" sldId="792"/>
            <ac:spMk id="2971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okianam-my.sharepoint.com/personal/devaki_chandramouli_nokia_com/Documents/Documents/SA2%20Documents/SA2%23149E/ChairNotes/Docs/S2-2201767.zip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okianam-my.sharepoint.com/personal/devaki_chandramouli_nokia_com/Documents/Documents/SA2%20Documents/SA2%23149E/ChairNotes/Docs/S2-2201767.zip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okianam-my.sharepoint.com/personal/devaki_chandramouli_nokia_com/Documents/Documents/SA2%20Documents/SA2%23149E/ChairNotes/Docs/S2-2201767.zip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nokianam-my.sharepoint.com/personal/devaki_chandramouli_nokia_com/Documents/Documents/SA2%20Documents/SA2%23149E/ChairNotes/Docs/S2-2201767.zip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S2-2201767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S2-2201767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18619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S2-2201767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0294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S2-2201767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38447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WG2#154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Toulouse, FR November 14th - 18th,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S2-2211378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WG2#154</a:t>
            </a:r>
            <a:r>
              <a:rPr lang="en-GB" altLang="de-DE" sz="1200" baseline="0" dirty="0">
                <a:solidFill>
                  <a:schemeClr val="bg1"/>
                </a:solidFill>
              </a:rPr>
              <a:t> November 14-18, 2022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FS_5TRS_URLLC and TRS_URLLC 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Devaki Chandramouli (Rapporteur)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Nokia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/>
              <a:t>FS_5TRS_URLLC status at SA#98E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22552" y="2450931"/>
            <a:ext cx="8554481" cy="377569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17 P-CRs agreed.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Conclusions agreed and updated for all key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 dirty="0"/>
              <a:t>3 LS out sent to SA3, RAN2, RAN3, SA1 to obtain feedback regarding open items related to KI#1, KI#6.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Total TU(s) = 9 for study + normative phase; 8 TUs used, 1 TU remaining for normative phase (including resolution of open items for study phase).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altLang="de-DE" sz="2000" b="1" dirty="0"/>
              <a:t>RAN 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S2-2209876 – LS on Time Synchronization Status notification towards UE(s).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S2-2209964 – LS on low latency communication applications to use RAN feedback on periodicity for scheduling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S2-2209879  - LS OUT on UL scenario of reactive RAN feedback for burst sending time adjustment.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E00ED072-BA1F-4A84-885A-566997B4B6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0607865"/>
              </p:ext>
            </p:extLst>
          </p:nvPr>
        </p:nvGraphicFramePr>
        <p:xfrm>
          <a:off x="166966" y="1312542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96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FS_5TRS_URLLC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5G Timing Resiliency and TSC &amp; URLLC enhancements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90%-&gt;98%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Dec’ 22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SP-211634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/>
              <a:t>FS_5TRS_URLLC status after SA2#153E</a:t>
            </a:r>
            <a:endParaRPr lang="de-DE" altLang="de-DE" sz="2800" b="1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E00ED072-BA1F-4A84-885A-566997B4B6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3605239"/>
              </p:ext>
            </p:extLst>
          </p:nvPr>
        </p:nvGraphicFramePr>
        <p:xfrm>
          <a:off x="166966" y="1312542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96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FS_5TRS_URLLC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5G Timing Resiliency and TSC &amp; URLLC enhancements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83%-&gt;90%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Dec’ 22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SP-211634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104F7A0A-C84E-477A-9BC6-B88832BF2A51}"/>
              </a:ext>
            </a:extLst>
          </p:cNvPr>
          <p:cNvSpPr txBox="1">
            <a:spLocks/>
          </p:cNvSpPr>
          <p:nvPr/>
        </p:nvSpPr>
        <p:spPr bwMode="auto">
          <a:xfrm>
            <a:off x="422552" y="2450931"/>
            <a:ext cx="8554481" cy="377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 dirty="0"/>
              <a:t>10 P-CRs agreed.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 dirty="0"/>
              <a:t>New conclusions agreed for KI#1, KI#3. KI#2, 5, 6 conclusion updated.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 dirty="0"/>
              <a:t>3 LS out sent to SA3, RAN2, RAN3, SA1 to obtain feedback regarding open items related to KI#1, KI#6.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 dirty="0"/>
              <a:t>Total TU(s) = 9 for study + normative phase; 6 TUs used, 3 TUs remaining for normative phase (including resolution of open items for study phase).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de-DE" altLang="de-DE" sz="2000" b="1" kern="0" dirty="0"/>
              <a:t>RAN </a:t>
            </a:r>
            <a:r>
              <a:rPr lang="de-DE" altLang="de-DE" sz="2000" b="1" kern="0" dirty="0" err="1"/>
              <a:t>dependencies</a:t>
            </a:r>
            <a:r>
              <a:rPr lang="de-DE" altLang="de-DE" sz="2000" b="1" kern="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kern="0" dirty="0"/>
              <a:t>S2-2209876 – LS on Time Synchronization Status notification towards UE(s).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kern="0" dirty="0"/>
              <a:t>S2-2209964 – LS on low latency communication applications to use RAN feedback on periodicity for scheduling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 dirty="0"/>
              <a:t>S2-2209879  - LS OUT on UL scenario of reactive RAN feedback for burst sending time adjustment.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</p:spTree>
    <p:extLst>
      <p:ext uri="{BB962C8B-B14F-4D97-AF65-F5344CB8AC3E}">
        <p14:creationId xmlns:p14="http://schemas.microsoft.com/office/powerpoint/2010/main" val="421542148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/>
              <a:t>FS_5TRS_URLLC status after SA2#154</a:t>
            </a:r>
            <a:endParaRPr lang="de-DE" altLang="de-DE" sz="2800" b="1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E00ED072-BA1F-4A84-885A-566997B4B6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3149692"/>
              </p:ext>
            </p:extLst>
          </p:nvPr>
        </p:nvGraphicFramePr>
        <p:xfrm>
          <a:off x="166966" y="1312542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96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FS_5TRS_URLLC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5G Timing Resiliency and TSC &amp; URLLC enhancements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90%-&gt;98%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Dec’ 22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SP-211634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104F7A0A-C84E-477A-9BC6-B88832BF2A51}"/>
              </a:ext>
            </a:extLst>
          </p:cNvPr>
          <p:cNvSpPr txBox="1">
            <a:spLocks/>
          </p:cNvSpPr>
          <p:nvPr/>
        </p:nvSpPr>
        <p:spPr bwMode="auto">
          <a:xfrm>
            <a:off x="422552" y="2450931"/>
            <a:ext cx="8554481" cy="377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 dirty="0"/>
              <a:t>7 P-CRs agreed.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 dirty="0"/>
              <a:t>Conclusions updated for KI#1, KI#3, KI#6.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 dirty="0"/>
              <a:t>Total TU(s) = 9 for study + normative phase; 8 TUs used, 1 TU remaining for normative phase (including resolution of open items for study phase).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de-DE" altLang="de-DE" sz="2000" b="1" kern="0" dirty="0"/>
              <a:t>RAN </a:t>
            </a:r>
            <a:r>
              <a:rPr lang="de-DE" altLang="de-DE" sz="2000" b="1" kern="0" dirty="0" err="1"/>
              <a:t>dependencies</a:t>
            </a:r>
            <a:r>
              <a:rPr lang="de-DE" altLang="de-DE" sz="2000" b="1" kern="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kern="0" dirty="0"/>
              <a:t>S2-2209876 – LS on Time Synchronization Status notification towards UE(s).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kern="0" dirty="0"/>
              <a:t>S2-2209964 – LS on low latency communication applications to use RAN feedback on periodicity for scheduling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 dirty="0"/>
              <a:t>S2-2209879  - LS OUT on UL scenario of reactive RAN feedback for burst sending time adjustment.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</p:spTree>
    <p:extLst>
      <p:ext uri="{BB962C8B-B14F-4D97-AF65-F5344CB8AC3E}">
        <p14:creationId xmlns:p14="http://schemas.microsoft.com/office/powerpoint/2010/main" val="271108303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/>
              <a:t>TRS_URLLC status after SA2#154</a:t>
            </a:r>
            <a:endParaRPr lang="de-DE" altLang="de-DE" sz="2800" b="1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E00ED072-BA1F-4A84-885A-566997B4B6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6253662"/>
              </p:ext>
            </p:extLst>
          </p:nvPr>
        </p:nvGraphicFramePr>
        <p:xfrm>
          <a:off x="166966" y="1312542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96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TRS_URLLC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 Timing Resiliency and TSC &amp; URLLC enhancements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5%-&gt;50%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Dec’ 22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SP-211634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104F7A0A-C84E-477A-9BC6-B88832BF2A51}"/>
              </a:ext>
            </a:extLst>
          </p:cNvPr>
          <p:cNvSpPr txBox="1">
            <a:spLocks/>
          </p:cNvSpPr>
          <p:nvPr/>
        </p:nvSpPr>
        <p:spPr bwMode="auto">
          <a:xfrm>
            <a:off x="422552" y="2450931"/>
            <a:ext cx="8554481" cy="377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 dirty="0"/>
              <a:t>9 CRs agreed based on KI#2, KI#3, KI#5, KI#6 conclusion.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 dirty="0"/>
              <a:t>KI#1 CRs not handled as the conclusion was still being updated and not stable yet.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de-DE" altLang="de-DE" sz="2000" b="1" kern="0" dirty="0"/>
              <a:t>RAN </a:t>
            </a:r>
            <a:r>
              <a:rPr lang="de-DE" altLang="de-DE" sz="2000" b="1" kern="0" dirty="0" err="1"/>
              <a:t>dependencies</a:t>
            </a:r>
            <a:r>
              <a:rPr lang="de-DE" altLang="de-DE" sz="2000" b="1" kern="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 dirty="0"/>
              <a:t>Progress CRs based on resolution of the dependencies.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</p:spTree>
    <p:extLst>
      <p:ext uri="{BB962C8B-B14F-4D97-AF65-F5344CB8AC3E}">
        <p14:creationId xmlns:p14="http://schemas.microsoft.com/office/powerpoint/2010/main" val="2895824503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FS_5TRS_URLLC, TRS_URLLC status after SA2#154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10131" y="885428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and SA3 impacts and dependencies</a:t>
            </a:r>
            <a:r>
              <a:rPr lang="en-US" sz="1800" dirty="0">
                <a:ea typeface="+mn-ea"/>
                <a:cs typeface="+mn-cs"/>
              </a:rPr>
              <a:t>:</a:t>
            </a:r>
            <a:endParaRPr lang="de-DE" sz="18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LS response needed from respective WGs.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 err="1"/>
              <a:t>Contentious</a:t>
            </a:r>
            <a:r>
              <a:rPr lang="de-DE" sz="1800" b="1" dirty="0"/>
              <a:t> 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800" dirty="0"/>
              <a:t>None</a:t>
            </a:r>
            <a:endParaRPr lang="de-DE" sz="1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for the Next Meeting (SA2#154AH)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de-DE" sz="1800" dirty="0"/>
              <a:t>Resolve open items in the TR conclusion for KI#1, KI#6 based on LS response.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de-DE" sz="1800" dirty="0"/>
              <a:t>CRs related to KI#1 for approval. CRs related to KI#5, 6 open items for approval.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Overall Plan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No more new solutions or solution updates allowed.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de-DE" sz="1800" dirty="0"/>
              <a:t>Resolve open items related for Key issues #1 conclusion (e.g. idle, inactive).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de-DE" sz="1800" dirty="0"/>
              <a:t>Resolve open items related for Key issues #6 conclusion (e.g. periodicity, UL).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de-DE" sz="1800" dirty="0"/>
              <a:t>CRs related to KI#1 for approval (SA2#154AH, SA2#155).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de-DE" sz="1800" dirty="0"/>
              <a:t>CRs related to KI#5, 6 open items for approval (SA2#154AH). CRs related to KI#2, 3 open items for approval (SA2#155).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Risk of not getting more time for SI would also be KI#1 not fully addressed in Rel-18 </a:t>
            </a:r>
            <a:r>
              <a:rPr lang="en-US" sz="1800" dirty="0"/>
              <a:t>Some ENs in the TS remain open after SA2#155.</a:t>
            </a: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10027</TotalTime>
  <Words>807</Words>
  <Application>Microsoft Office PowerPoint</Application>
  <PresentationFormat>On-screen Show (4:3)</PresentationFormat>
  <Paragraphs>109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</vt:lpstr>
      <vt:lpstr>Calibri</vt:lpstr>
      <vt:lpstr>Times New Roman</vt:lpstr>
      <vt:lpstr>Office Theme</vt:lpstr>
      <vt:lpstr>FS_5TRS_URLLC and TRS_URLLC Status Report</vt:lpstr>
      <vt:lpstr>FS_5TRS_URLLC status at SA#98E</vt:lpstr>
      <vt:lpstr>FS_5TRS_URLLC status after SA2#153E</vt:lpstr>
      <vt:lpstr>FS_5TRS_URLLC status after SA2#154</vt:lpstr>
      <vt:lpstr>TRS_URLLC status after SA2#154</vt:lpstr>
      <vt:lpstr>FS_5TRS_URLLC, TRS_URLLC status after SA2#154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Nokia-r01</cp:lastModifiedBy>
  <cp:revision>1316</cp:revision>
  <dcterms:created xsi:type="dcterms:W3CDTF">2008-08-30T09:32:10Z</dcterms:created>
  <dcterms:modified xsi:type="dcterms:W3CDTF">2022-11-22T02:42:17Z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