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8"/>
  </p:notesMasterIdLst>
  <p:handoutMasterIdLst>
    <p:handoutMasterId r:id="rId9"/>
  </p:handoutMasterIdLst>
  <p:sldIdLst>
    <p:sldId id="303" r:id="rId2"/>
    <p:sldId id="837" r:id="rId3"/>
    <p:sldId id="836" r:id="rId4"/>
    <p:sldId id="838" r:id="rId5"/>
    <p:sldId id="839" r:id="rId6"/>
    <p:sldId id="840" r:id="rId7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08" d="100"/>
          <a:sy n="108" d="100"/>
        </p:scale>
        <p:origin x="114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11/22/2022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5475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631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7021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41552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0994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#154</a:t>
            </a: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E-meeting, 14 – 18 November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S2-2211377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WG2#154</a:t>
            </a:r>
            <a:r>
              <a:rPr lang="en-US" altLang="de-DE" sz="1200" baseline="0" dirty="0">
                <a:solidFill>
                  <a:schemeClr val="bg1"/>
                </a:solidFill>
              </a:rPr>
              <a:t>, 14 </a:t>
            </a:r>
            <a:r>
              <a:rPr lang="en-US" altLang="zh-CN" sz="1200" baseline="0" dirty="0">
                <a:solidFill>
                  <a:schemeClr val="bg1"/>
                </a:solidFill>
              </a:rPr>
              <a:t>– 18 November</a:t>
            </a:r>
            <a:r>
              <a:rPr lang="en-US" altLang="de-DE" sz="1200" baseline="0" dirty="0">
                <a:solidFill>
                  <a:schemeClr val="bg1"/>
                </a:solidFill>
              </a:rPr>
              <a:t>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</a:t>
            </a:r>
            <a:r>
              <a:rPr lang="en-US" altLang="zh-CN" sz="3600" b="1" dirty="0"/>
              <a:t>MBS</a:t>
            </a:r>
            <a:r>
              <a:rPr lang="en-US" altLang="de-DE" sz="3600" b="1" dirty="0"/>
              <a:t>_Ph2</a:t>
            </a:r>
            <a:r>
              <a:rPr lang="en-US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1800" b="1" dirty="0">
                <a:latin typeface="Arial" charset="0"/>
              </a:rPr>
              <a:t>Li, </a:t>
            </a:r>
            <a:r>
              <a:rPr lang="en-US" altLang="zh-CN" sz="1800" b="1" dirty="0" err="1">
                <a:latin typeface="Arial" charset="0"/>
              </a:rPr>
              <a:t>Meng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altLang="zh-CN" sz="1800" b="1" dirty="0">
                <a:latin typeface="Arial" charset="0"/>
              </a:rPr>
              <a:t>Huawei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FS_5MBS_Ph2 status after SA2#154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309906"/>
            <a:ext cx="8554481" cy="40718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TR </a:t>
            </a:r>
            <a:r>
              <a:rPr lang="de-DE" altLang="de-DE" sz="1200" u="sng" dirty="0"/>
              <a:t>23.700-47 v1.2.0</a:t>
            </a:r>
            <a:r>
              <a:rPr lang="de-DE" altLang="de-DE" sz="1200" dirty="0"/>
              <a:t> is available.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Total TUs requested for Study phase in 2022 is 7.5, all TUs for study phase has been used up after SA2#154 meeting.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Now the percentage of TR completion is 100%.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SA2 did not reach consensus on whether it is possible to add support of MOCN for multicast in Rel-18. </a:t>
            </a: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The response LS has been sent to RAN2 and RAN3 in </a:t>
            </a:r>
            <a:r>
              <a:rPr lang="de-DE" altLang="de-DE" sz="1200" dirty="0">
                <a:solidFill>
                  <a:srgbClr val="000000"/>
                </a:solidFill>
              </a:rPr>
              <a:t>(S2-2211256) and highlighted the conclusions that requires coordination in the normative phase. 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>
                <a:solidFill>
                  <a:prstClr val="black"/>
                </a:solidFill>
              </a:rPr>
              <a:t>Other WG dependencies</a:t>
            </a:r>
            <a:endParaRPr lang="en-US" altLang="zh-CN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KIs have potential SA6/SA4/SA3 coordination requirements accordingly as per agreed </a:t>
            </a:r>
            <a:r>
              <a:rPr lang="en-US" altLang="zh-CN" sz="1200" dirty="0" err="1"/>
              <a:t>pCR</a:t>
            </a:r>
            <a:r>
              <a:rPr lang="en-GB" altLang="zh-CN" sz="1200" dirty="0"/>
              <a:t>.</a:t>
            </a:r>
            <a:endParaRPr lang="de-DE" altLang="de-DE" sz="11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de-DE" altLang="de-DE" sz="11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827336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85%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40443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FS_5MBS_Ph2 status after SA2#154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45970" y="995596"/>
            <a:ext cx="8554481" cy="5242834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None.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(SA2#154 AH)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None.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 (study phase)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1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SA2#149e, Feb (1TU): Focus on KIs, solutions are allowed. Agree the skeleton/scope/architectural assumption.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SA2#150e, Apr (1TU): Focus on Solutions and complete all KIs. Potential updates/new KIs. Last meeting for KI proposal/modification.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SA2#151e, May (2TUs):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SA2#152, Aug (2TUs): Solutions, evaluations,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SA2#153, Oct (1TU): Solution updates (No new Solutions), evaluations, conclusions: Approval of MBS_Ph2 WID.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100" dirty="0">
                <a:solidFill>
                  <a:srgbClr val="000000"/>
                </a:solidFill>
              </a:rPr>
              <a:t>SA2#154, Nov (0.5 TU): final conclusions: Adjustment/issues depends on RAN progress, update of the WID.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de-DE" altLang="de-DE" sz="1000" u="sng" dirty="0">
                <a:solidFill>
                  <a:srgbClr val="000000"/>
                </a:solidFill>
              </a:rPr>
              <a:t>NOTE: In SA2#154 meeting, we have to re-arrange the TU allocated for study/normative phase, so 0.5 TU is not the exact number. 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6B7F693-93CF-4E6E-9B89-D6AA2A5F6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667441"/>
              </p:ext>
            </p:extLst>
          </p:nvPr>
        </p:nvGraphicFramePr>
        <p:xfrm>
          <a:off x="860981" y="2244355"/>
          <a:ext cx="7524457" cy="666750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Nov,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FS_5MBS_Ph2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64620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 dirty="0"/>
              <a:t>FS_5MBS_Ph2 Status at SA#98e</a:t>
            </a:r>
            <a:endParaRPr lang="de-DE" altLang="de-DE" sz="2800" b="1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985925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SP-220072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500780"/>
            <a:ext cx="8554482" cy="378037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200" b="1" dirty="0">
                <a:ea typeface="+mn-ea"/>
                <a:cs typeface="+mn-cs"/>
              </a:rPr>
              <a:t>Progress since SA#97-e: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/>
              <a:t>TR </a:t>
            </a:r>
            <a:r>
              <a:rPr lang="de-DE" altLang="de-DE" sz="1050" u="sng" dirty="0"/>
              <a:t>23.700-47 v1.2.0</a:t>
            </a:r>
            <a:r>
              <a:rPr lang="de-DE" altLang="de-DE" sz="1050" dirty="0"/>
              <a:t> is available.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Total TUs requested for Study phase in 2022 is 7.5, all TUs for study phase has been used up after SA2#154 meeting.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050" dirty="0">
                <a:solidFill>
                  <a:srgbClr val="000000"/>
                </a:solidFill>
              </a:rPr>
              <a:t>Now the percentage of TR completion is 100%.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050" dirty="0"/>
              <a:t>SA2 did not reach consensus on whether it is possible to add support of MOCN for multicast in Rel-18. </a:t>
            </a:r>
            <a:endParaRPr lang="de-DE" altLang="de-DE" sz="105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200" b="1" dirty="0">
                <a:ea typeface="+mn-ea"/>
                <a:cs typeface="+mn-cs"/>
              </a:rPr>
              <a:t>RAN impacts and dependencies:</a:t>
            </a:r>
            <a:endParaRPr lang="de-DE" sz="12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The response LS has been sent to RAN2 and RAN3 in </a:t>
            </a:r>
            <a:r>
              <a:rPr lang="de-DE" altLang="de-DE" sz="1050" dirty="0">
                <a:solidFill>
                  <a:srgbClr val="000000"/>
                </a:solidFill>
              </a:rPr>
              <a:t>(S2-2211256) and highlighted the conclusions that requires coordination in the normative phase. 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de-DE" altLang="zh-CN" sz="1200" b="1" dirty="0"/>
              <a:t>Other WG dependencies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050" dirty="0"/>
              <a:t>KIs have potential SA6/SA4/SA3 coordination requirements accordingly as per agreed </a:t>
            </a:r>
            <a:r>
              <a:rPr lang="en-US" altLang="zh-CN" sz="1050" dirty="0" err="1"/>
              <a:t>pCR</a:t>
            </a:r>
            <a:r>
              <a:rPr lang="en-GB" altLang="zh-CN" sz="1050" dirty="0"/>
              <a:t>.</a:t>
            </a:r>
            <a:endParaRPr lang="de-DE" altLang="de-DE" sz="1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200" b="1" dirty="0"/>
              <a:t>Contentious Issue</a:t>
            </a:r>
            <a:r>
              <a:rPr lang="de-DE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050" dirty="0"/>
              <a:t>None.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200" b="1" dirty="0"/>
              <a:t>Next steps:</a:t>
            </a:r>
            <a:endParaRPr lang="en-US" altLang="zh-CN" sz="105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050" dirty="0">
                <a:solidFill>
                  <a:srgbClr val="000000"/>
                </a:solidFill>
              </a:rPr>
              <a:t>None.</a:t>
            </a:r>
          </a:p>
        </p:txBody>
      </p:sp>
    </p:spTree>
    <p:extLst>
      <p:ext uri="{BB962C8B-B14F-4D97-AF65-F5344CB8AC3E}">
        <p14:creationId xmlns:p14="http://schemas.microsoft.com/office/powerpoint/2010/main" val="256282381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5MBS_Ph2 status after SA2#154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309906"/>
            <a:ext cx="8554481" cy="40718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 CR agreed to TS 23.247 based on the TR conclusion. </a:t>
            </a: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as per agreed CRs.</a:t>
            </a: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>
                <a:solidFill>
                  <a:prstClr val="black"/>
                </a:solidFill>
              </a:rPr>
              <a:t>Other WG dependencies</a:t>
            </a:r>
            <a:endParaRPr lang="en-US" altLang="zh-CN" sz="12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KIs have potential SA6/SA4 coordination requirements accordingly as per agreed CR</a:t>
            </a:r>
            <a:r>
              <a:rPr lang="en-GB" altLang="zh-CN" sz="1200" dirty="0"/>
              <a:t>.</a:t>
            </a:r>
            <a:endParaRPr lang="de-DE" altLang="de-DE" sz="11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Next steps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Continue the normative work based on TR conclusions.</a:t>
            </a:r>
            <a:endParaRPr lang="en-GB" altLang="zh-CN" sz="1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de-DE" altLang="de-DE" sz="11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364150"/>
              </p:ext>
            </p:extLst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SP-22xxxx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1995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GB" altLang="en-US" sz="2800" b="1" dirty="0"/>
              <a:t>5MBS_Ph2 Status at SA#98e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307180" y="2309906"/>
            <a:ext cx="8554481" cy="407184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since SA#97e: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 CR agreed to TS 23.247 based on the TR conclusion. </a:t>
            </a: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RAN impacts as per agreed CRs.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Next steps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Continue the normative work based on TR conclusions.</a:t>
            </a:r>
            <a:endParaRPr lang="en-GB" altLang="zh-CN" sz="1200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de-DE" altLang="de-DE" sz="110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523D3BB3-8F1B-4509-A74D-3C5D912AE8DA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79388" y="1277120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en-US" sz="1400" b="1" dirty="0"/>
                        <a:t>FS_5MBS_Ph2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 Phase 2 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SP-22xxxx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70769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17724</TotalTime>
  <Words>759</Words>
  <Application>Microsoft Office PowerPoint</Application>
  <PresentationFormat>全屏显示(4:3)</PresentationFormat>
  <Paragraphs>140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等线</vt:lpstr>
      <vt:lpstr>宋体</vt:lpstr>
      <vt:lpstr>Arial</vt:lpstr>
      <vt:lpstr>Calibri</vt:lpstr>
      <vt:lpstr>Times New Roman</vt:lpstr>
      <vt:lpstr>Office Theme</vt:lpstr>
      <vt:lpstr>FS_5MBS_Ph2 status report</vt:lpstr>
      <vt:lpstr>FS_5MBS_Ph2 status after SA2#154 (1/2)</vt:lpstr>
      <vt:lpstr>FS_5MBS_Ph2 status after SA2#154 (2/2)</vt:lpstr>
      <vt:lpstr>FS_5MBS_Ph2 Status at SA#98e</vt:lpstr>
      <vt:lpstr>5MBS_Ph2 status after SA2#154</vt:lpstr>
      <vt:lpstr>5MBS_Ph2 Status at SA#98e</vt:lpstr>
    </vt:vector>
  </TitlesOfParts>
  <Company>Huawei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FS_5MBS_Ph2 status report</dc:title>
  <dc:creator>LiMeng</dc:creator>
  <cp:keywords/>
  <dc:description/>
  <cp:lastModifiedBy>Rapporteur</cp:lastModifiedBy>
  <cp:revision>1862</cp:revision>
  <dcterms:created xsi:type="dcterms:W3CDTF">2008-08-30T09:32:10Z</dcterms:created>
  <dcterms:modified xsi:type="dcterms:W3CDTF">2022-11-22T15:05:07Z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(3)xlRpaG1lis4vHAcjlf51Vg6xxoJUc4VSpI9+AjxGMzooO3turGiZ0HkIQvHAdoXTWesDx7sn
i8EcSa5TerM5/CsQxDR8jLJADOgORb+xy5pSVgaSdaAz/m62Vqs13Lo1OU3Y6dM+PvEx+/IH
SC9TFmx+llTKsatNRKy+M7U9PRmtlZC/t/FNnMSiw/o1kFUv7HtGEomY6HpDkgRqSeJSzXw/
Y1uBJuF1OXBB5bCwHv</vt:lpwstr>
  </property>
  <property fmtid="{D5CDD505-2E9C-101B-9397-08002B2CF9AE}" pid="9" name="_2015_ms_pID_7253431">
    <vt:lpwstr>r+h991+P4v7wwRp8OkQj4fNKy8oVJRodq7Ta2vBo5WAxb3h5EhUUja
FxL/iTvHPKzleQdOTm5dYMRsyJGZIf44Wu/T7NzZU01srs26NPd6wkGTHLfSf2fC3WHz/5tL
e2YkSNCiE2zgpZxhY+A+l1F3lJEoeCtaenmEbQLCw9urWPBUDeNyq+s26a/YsDnfjT2Vm1rN
MFPR5mpu4pbNjwW/rwfSJVeVpWcZ0elBbPI1</vt:lpwstr>
  </property>
  <property fmtid="{D5CDD505-2E9C-101B-9397-08002B2CF9AE}" pid="10" name="_2015_ms_pID_7253432">
    <vt:lpwstr>8A==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1666074013</vt:lpwstr>
  </property>
</Properties>
</file>