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18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ko-KR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154</a:t>
            </a:r>
            <a:endParaRPr lang="de-DE" altLang="ko-KR" sz="12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14 - 18 November, 2022, Toulouse, France</a:t>
            </a:r>
            <a:endParaRPr lang="sv-SE" altLang="en-US" sz="18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S2-2211374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de-DE" sz="1200" dirty="0" smtClean="0">
                <a:solidFill>
                  <a:schemeClr val="bg1"/>
                </a:solidFill>
              </a:rPr>
              <a:t>TSG SA WG2 Meeting #154, 14 - 18 November, 2022, Toulouse, France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and 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v1.2.0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U</a:t>
            </a:r>
            <a:r>
              <a:rPr lang="en-US" altLang="de-DE" sz="1200" kern="0" dirty="0" smtClean="0"/>
              <a:t>pdated conclusions on KI#1, #5 and #7 </a:t>
            </a:r>
            <a:r>
              <a:rPr lang="en-US" altLang="de-DE" sz="1200" kern="0" dirty="0" smtClean="0"/>
              <a:t>were agreed.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LS to </a:t>
            </a:r>
            <a:r>
              <a:rPr lang="en-US" altLang="de-DE" sz="1200" kern="0" dirty="0"/>
              <a:t>RAN3 (S2-2211269</a:t>
            </a:r>
            <a:r>
              <a:rPr lang="en-US" altLang="de-DE" sz="1200" kern="0" dirty="0" smtClean="0"/>
              <a:t>) and LS to </a:t>
            </a:r>
            <a:r>
              <a:rPr lang="en-US" altLang="de-DE" sz="1200" kern="0" dirty="0"/>
              <a:t>SA1 (S2-2211410) </a:t>
            </a:r>
            <a:r>
              <a:rPr lang="en-US" altLang="de-DE" sz="1200" kern="0" dirty="0" smtClean="0"/>
              <a:t>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TR 23.700-33 is 100% complete and sent to SA for approval.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#5, #6 and #7.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86057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-&gt; 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SP-220790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SA2#154-AH-e)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GB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454676"/>
            <a:ext cx="6827838" cy="632637"/>
          </a:xfrm>
        </p:spPr>
        <p:txBody>
          <a:bodyPr/>
          <a:lstStyle/>
          <a:p>
            <a:r>
              <a:rPr lang="en-GB" altLang="zh-CN" b="1" dirty="0" smtClean="0"/>
              <a:t>FS_5G_ProSe_Ph2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SA#97e:</a:t>
            </a:r>
            <a:endParaRPr lang="de-DE" alt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23.700-33 </a:t>
            </a:r>
            <a:r>
              <a:rPr lang="en-US" altLang="de-DE" sz="1200" kern="0" dirty="0" smtClean="0"/>
              <a:t>v.1.2.0 </a:t>
            </a:r>
            <a:r>
              <a:rPr lang="en-US" altLang="de-DE" sz="1200" kern="0" dirty="0"/>
              <a:t>was created based on </a:t>
            </a:r>
            <a:r>
              <a:rPr lang="en-US" altLang="de-DE" sz="1200" kern="0" dirty="0" smtClean="0"/>
              <a:t>agreed </a:t>
            </a:r>
            <a:r>
              <a:rPr lang="en-US" altLang="de-DE" sz="1200" kern="0" dirty="0"/>
              <a:t>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New and updated overall evaluation and conclusions agreed for existing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23.700-33 is 100% complete and sent to SA for approval</a:t>
            </a:r>
            <a:r>
              <a:rPr lang="en-US" altLang="de-DE" sz="1200" kern="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>
                <a:ea typeface="+mn-ea"/>
                <a:cs typeface="+mn-cs"/>
              </a:rPr>
              <a:t>RAN </a:t>
            </a:r>
            <a:r>
              <a:rPr lang="en-US" sz="1800" kern="0" dirty="0">
                <a:ea typeface="+mn-ea"/>
                <a:cs typeface="+mn-cs"/>
              </a:rPr>
              <a:t>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RAN impacts or dependencies identified for Key Issue #1, #2, #4, #5, #6 and #7</a:t>
            </a:r>
            <a:r>
              <a:rPr lang="en-US" sz="1200" kern="0" dirty="0" smtClean="0"/>
              <a:t>.</a:t>
            </a: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None.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457509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FS_5G_ProSe_Ph2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SP-220790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767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13 CRs agreed to TS 23.304 based on TR conclusions.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</a:t>
            </a:r>
            <a:r>
              <a:rPr lang="en-US" altLang="zh-CN" sz="1200" dirty="0" smtClean="0"/>
              <a:t>as per </a:t>
            </a:r>
            <a:r>
              <a:rPr lang="en-US" altLang="zh-CN" sz="1200" dirty="0" smtClean="0"/>
              <a:t>agreed CRs.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</a:t>
            </a:r>
            <a:r>
              <a:rPr lang="en-US" altLang="zh-CN" sz="1200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</a:t>
            </a:r>
            <a:r>
              <a:rPr lang="de-DE" altLang="zh-CN" sz="1600" b="1" dirty="0" smtClean="0"/>
              <a:t>steps</a:t>
            </a:r>
            <a:endParaRPr lang="de-DE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the normative work based on TR conclusions.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91339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20%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S2-2208493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718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454676"/>
            <a:ext cx="6827838" cy="632637"/>
          </a:xfrm>
        </p:spPr>
        <p:txBody>
          <a:bodyPr/>
          <a:lstStyle/>
          <a:p>
            <a:r>
              <a:rPr lang="en-GB" altLang="zh-CN" b="1" dirty="0" smtClean="0"/>
              <a:t>5G_ProSe_Ph2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xmlns="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SA#97e:</a:t>
            </a:r>
            <a:endParaRPr lang="de-DE" alt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WID update was agreed in S2-2208493.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13 CRs agreed to TS 23.304 based on TR conclusions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>
                <a:ea typeface="+mn-ea"/>
                <a:cs typeface="+mn-cs"/>
              </a:rPr>
              <a:t>RAN </a:t>
            </a:r>
            <a:r>
              <a:rPr lang="en-US" sz="1800" kern="0" dirty="0">
                <a:ea typeface="+mn-ea"/>
                <a:cs typeface="+mn-cs"/>
              </a:rPr>
              <a:t>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as per agreed CRs.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the normative work based on TR conclusions.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xmlns="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657781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5G_ProSe_Ph2</a:t>
                      </a:r>
                      <a:endParaRPr lang="en-GB" altLang="zh-CN" sz="14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Proximity-based 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20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S2-2208493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8613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cc30912-d230-4cc2-b11f-bb5ca2a6b6f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43539</TotalTime>
  <Words>564</Words>
  <Application>Microsoft Office PowerPoint</Application>
  <PresentationFormat>全屏显示(4:3)</PresentationFormat>
  <Paragraphs>101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FS_5G_ProSe_Ph2 and 5G_ProSe_Ph2 Status Report</vt:lpstr>
      <vt:lpstr>FS_5G_ProSe_Ph2 status after SA2#154 (1/2)</vt:lpstr>
      <vt:lpstr>FS_5G_ProSe_Ph2 status after SA2#154 (2/2)</vt:lpstr>
      <vt:lpstr>FS_5G_ProSe_Ph2 status at SA#98e</vt:lpstr>
      <vt:lpstr>5G_ProSe_Ph2 status after SA2#154</vt:lpstr>
      <vt:lpstr>5G_ProSe_Ph2 status at SA#98e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1930</cp:revision>
  <dcterms:created xsi:type="dcterms:W3CDTF">2008-08-30T09:32:10Z</dcterms:created>
  <dcterms:modified xsi:type="dcterms:W3CDTF">2022-11-22T05:26:20Z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