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3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94625" autoAdjust="0"/>
  </p:normalViewPr>
  <p:slideViewPr>
    <p:cSldViewPr snapToGrid="0">
      <p:cViewPr varScale="1">
        <p:scale>
          <a:sx n="64" d="100"/>
          <a:sy n="64" d="100"/>
        </p:scale>
        <p:origin x="15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</a:t>
            </a:r>
            <a:r>
              <a:rPr lang="en-US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4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fr-FR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France, November 14 – 18,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9236" y="334106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</a:t>
            </a:r>
            <a:r>
              <a:rPr lang="en-US" altLang="zh-CN" sz="1400" b="1" dirty="0" smtClean="0">
                <a:effectLst/>
              </a:rPr>
              <a:t>11381</a:t>
            </a:r>
            <a:endParaRPr lang="de-DE" sz="1400" b="1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</a:t>
            </a:r>
            <a:r>
              <a:rPr lang="en-US" altLang="zh-CN" sz="1200" dirty="0" smtClean="0">
                <a:solidFill>
                  <a:schemeClr val="bg1"/>
                </a:solidFill>
              </a:rPr>
              <a:t>54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fr-FR" altLang="de-DE" sz="1200" baseline="0" dirty="0" smtClean="0">
                <a:solidFill>
                  <a:schemeClr val="bg1"/>
                </a:solidFill>
              </a:rPr>
              <a:t>Toulouse, France, November 14 – 18,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FS_AMP Status </a:t>
            </a:r>
            <a:r>
              <a:rPr lang="en-GB" altLang="zh-CN" sz="3600" b="1" dirty="0" smtClean="0"/>
              <a:t>Report</a:t>
            </a:r>
            <a:r>
              <a:rPr lang="en-GB" altLang="zh-CN" sz="3600" b="1" dirty="0"/>
              <a:t/>
            </a:r>
            <a:br>
              <a:rPr lang="en-GB" altLang="zh-CN" sz="3600" b="1" dirty="0"/>
            </a:br>
            <a:r>
              <a:rPr lang="en-GB" altLang="zh-CN" sz="3600" b="1" dirty="0" smtClean="0"/>
              <a:t>AMP </a:t>
            </a:r>
            <a:r>
              <a:rPr lang="en-GB" altLang="zh-CN" sz="3600" b="1" dirty="0"/>
              <a:t>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zh-CN" sz="1800" dirty="0" smtClean="0"/>
              <a:t>Zhuoyi Chen</a:t>
            </a: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China Telecom (Rapporteur)</a:t>
            </a: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</a:t>
            </a:r>
            <a:r>
              <a:rPr lang="en-US" altLang="zh-CN" sz="2800" b="1" dirty="0" smtClean="0"/>
              <a:t>4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18574" y="2843086"/>
            <a:ext cx="8695692" cy="360334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 smtClean="0"/>
              <a:t>TR </a:t>
            </a:r>
            <a:r>
              <a:rPr lang="en-US" altLang="de-DE" sz="1400" kern="0" dirty="0"/>
              <a:t>23.700-89 v18.0.0 is </a:t>
            </a:r>
            <a:r>
              <a:rPr lang="en-US" altLang="de-DE" sz="1400" kern="0" dirty="0" smtClean="0"/>
              <a:t>available.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Study </a:t>
            </a:r>
            <a:r>
              <a:rPr lang="en-US" altLang="de-DE" sz="1400" dirty="0"/>
              <a:t>phase </a:t>
            </a:r>
            <a:r>
              <a:rPr lang="en-US" altLang="zh-CN" sz="1400" dirty="0" smtClean="0"/>
              <a:t>was</a:t>
            </a:r>
            <a:r>
              <a:rPr lang="en-US" altLang="de-DE" sz="1400" dirty="0" smtClean="0"/>
              <a:t> </a:t>
            </a:r>
            <a:r>
              <a:rPr lang="en-US" altLang="de-DE" sz="1400" dirty="0" smtClean="0"/>
              <a:t>completed </a:t>
            </a:r>
            <a:r>
              <a:rPr lang="en-US" altLang="zh-CN" sz="1400" dirty="0" smtClean="0"/>
              <a:t>in SA2#152E</a:t>
            </a:r>
            <a:r>
              <a:rPr lang="en-US" altLang="de-DE" sz="1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de-DE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NO TU is allocated for FS_AMP at </a:t>
            </a:r>
            <a:r>
              <a:rPr lang="en-US" altLang="de-DE" sz="1800" dirty="0" smtClean="0"/>
              <a:t>SA2#15</a:t>
            </a:r>
            <a:r>
              <a:rPr lang="en-US" altLang="zh-CN" sz="1800" dirty="0" smtClean="0"/>
              <a:t>4</a:t>
            </a:r>
            <a:r>
              <a:rPr lang="en-US" altLang="de-DE" sz="18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kern="0" dirty="0"/>
              <a:t>Next Steps</a:t>
            </a:r>
            <a:r>
              <a:rPr lang="en-US" altLang="zh-CN" sz="1800" kern="0" dirty="0"/>
              <a:t>:  </a:t>
            </a:r>
            <a:endParaRPr lang="en-US" altLang="zh-CN" sz="18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 smtClean="0"/>
              <a:t>Remove the EN, and complete AMP SA2 normative work.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200" b="1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800" b="1" dirty="0" smtClean="0"/>
              <a:t>RAN </a:t>
            </a:r>
            <a:r>
              <a:rPr lang="en-US" altLang="zh-CN" sz="1800" b="1" dirty="0"/>
              <a:t>impacts and dependencies</a:t>
            </a:r>
            <a:r>
              <a:rPr lang="en-US" altLang="zh-CN" sz="1800" dirty="0"/>
              <a:t>:</a:t>
            </a:r>
            <a:endParaRPr lang="de-DE" altLang="zh-CN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 RAN impacts or dependencies are identified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943857"/>
              </p:ext>
            </p:extLst>
          </p:nvPr>
        </p:nvGraphicFramePr>
        <p:xfrm>
          <a:off x="218574" y="1377122"/>
          <a:ext cx="8810067" cy="146596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r>
                        <a:rPr lang="en-US" altLang="zh-CN" sz="1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dirty="0" smtClean="0">
                          <a:solidFill>
                            <a:schemeClr val="bg1"/>
                          </a:solidFill>
                        </a:rPr>
                        <a:t>SP-220807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7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</a:t>
            </a:r>
            <a:r>
              <a:rPr lang="en-US" altLang="zh-CN" sz="2800" b="1" dirty="0" smtClean="0"/>
              <a:t>4</a:t>
            </a:r>
            <a:r>
              <a:rPr lang="en-US" altLang="de-DE" sz="2800" b="1" dirty="0" smtClean="0"/>
              <a:t> </a:t>
            </a:r>
            <a:r>
              <a:rPr lang="en-US" altLang="de-DE" sz="2800" b="1" dirty="0" smtClean="0"/>
              <a:t>(2/</a:t>
            </a:r>
            <a:r>
              <a:rPr lang="en-US" altLang="de-DE" sz="2800" b="1" dirty="0"/>
              <a:t>2</a:t>
            </a:r>
            <a:r>
              <a:rPr lang="en-US" altLang="de-DE" sz="2800" b="1" dirty="0" smtClean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SA2#154AH)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 plan for </a:t>
            </a:r>
            <a:r>
              <a:rPr lang="en-US" sz="1200" dirty="0" smtClean="0"/>
              <a:t>SA2#154AH.</a:t>
            </a:r>
            <a:endParaRPr lang="en-US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SA2#149-E,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TR Skeleton, TR Scope, Architectural Assumption, Key Issues, allow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solutions. 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SA2#150-E,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no new Key Issue could be allowed and the last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e-meeting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for new solution(s).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SA2#151-E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no TU </a:t>
            </a:r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</a:rPr>
              <a:t>assigned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SA2#152-E,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for solution clean-up,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evaluation and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conclusion.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ormative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WID creation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Submit TR23.700-89 to SA#97E.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SA2#153-</a:t>
            </a:r>
            <a:r>
              <a:rPr lang="en-US" altLang="zh-CN" sz="1200" dirty="0" smtClean="0">
                <a:solidFill>
                  <a:schemeClr val="bg1">
                    <a:lumMod val="85000"/>
                  </a:schemeClr>
                </a:solidFill>
              </a:rPr>
              <a:t>E: 0.25 TU assigned, for normative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/>
              <a:t>SA2#154AH: 0.25 TU assigned, for normative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None.</a:t>
            </a: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91" y="2815682"/>
            <a:ext cx="8788001" cy="46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</a:t>
            </a:r>
            <a:r>
              <a:rPr lang="en-US" altLang="de-DE" sz="2800" b="1" dirty="0" smtClean="0"/>
              <a:t>at SA#98E 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3065928"/>
            <a:ext cx="8695692" cy="318682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23.700-89 v18.0.0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Study phase </a:t>
            </a:r>
            <a:r>
              <a:rPr lang="en-US" altLang="de-DE" sz="1200" dirty="0" smtClean="0"/>
              <a:t>is</a:t>
            </a:r>
            <a:r>
              <a:rPr lang="en-US" altLang="de-DE" sz="1200" dirty="0" smtClean="0"/>
              <a:t> </a:t>
            </a:r>
            <a:r>
              <a:rPr lang="en-US" altLang="de-DE" sz="1200" dirty="0"/>
              <a:t>completed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Normative phase begins and 5 </a:t>
            </a:r>
            <a:r>
              <a:rPr lang="en-US" altLang="de-DE" sz="1200" dirty="0"/>
              <a:t>CRs </a:t>
            </a:r>
            <a:r>
              <a:rPr lang="en-US" altLang="de-DE" sz="1200" dirty="0" smtClean="0"/>
              <a:t>are </a:t>
            </a:r>
            <a:r>
              <a:rPr lang="en-US" altLang="de-DE" sz="1200" dirty="0"/>
              <a:t>approved at SA2#153E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WID update is submitted.</a:t>
            </a:r>
            <a:endParaRPr lang="en-US" altLang="de-DE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</a:t>
            </a:r>
            <a:r>
              <a:rPr lang="en-US" altLang="zh-CN" sz="1600" b="1" dirty="0" smtClean="0"/>
              <a:t>dependencies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 RAN </a:t>
            </a:r>
            <a:r>
              <a:rPr lang="en-US" altLang="zh-CN" sz="1200" dirty="0"/>
              <a:t>impacts or dependencies </a:t>
            </a:r>
            <a:r>
              <a:rPr lang="en-US" altLang="zh-CN" sz="1200" dirty="0" smtClean="0"/>
              <a:t>are identified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2000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>
                <a:cs typeface="Arial" panose="020B0604020202020204" pitchFamily="34" charset="0"/>
              </a:rPr>
              <a:t>Next </a:t>
            </a:r>
            <a:r>
              <a:rPr lang="de-DE" altLang="zh-CN" sz="1600" b="1" dirty="0" smtClean="0">
                <a:cs typeface="Arial" panose="020B0604020202020204" pitchFamily="34" charset="0"/>
              </a:rPr>
              <a:t>steps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Remove the EN, and complete AMP </a:t>
            </a:r>
            <a:r>
              <a:rPr lang="en-US" altLang="zh-CN" sz="1200" kern="0" dirty="0" smtClean="0"/>
              <a:t>normative work by SA#99.</a:t>
            </a:r>
            <a:endParaRPr lang="de-DE" altLang="zh-CN" sz="1200" b="1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15065"/>
              </p:ext>
            </p:extLst>
          </p:nvPr>
        </p:nvGraphicFramePr>
        <p:xfrm>
          <a:off x="218574" y="1377122"/>
          <a:ext cx="8810067" cy="146596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0 -&gt;</a:t>
                      </a:r>
                      <a:r>
                        <a:rPr lang="en-US" altLang="zh-CN" sz="1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SP-220807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58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27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09cef1fd-e61b-4dbf-b745-21988b13f978"/>
    <ds:schemaRef ds:uri="dcc30912-d230-4cc2-b11f-bb5ca2a6b6f5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47976</TotalTime>
  <Words>312</Words>
  <Application>Microsoft Office PowerPoint</Application>
  <PresentationFormat>全屏显示(4:3)</PresentationFormat>
  <Paragraphs>80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FS_AMP Status Report AMP Status Report</vt:lpstr>
      <vt:lpstr>FS_AMP status after SA2#154</vt:lpstr>
      <vt:lpstr>FS_AMP status after SA2#154 (2/2)</vt:lpstr>
      <vt:lpstr>FS_AMP status at SA#98E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陈卓怡</cp:lastModifiedBy>
  <cp:revision>1889</cp:revision>
  <dcterms:created xsi:type="dcterms:W3CDTF">2008-08-30T09:32:10Z</dcterms:created>
  <dcterms:modified xsi:type="dcterms:W3CDTF">2022-11-21T01:39:51Z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