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5"/>
  </p:notesMasterIdLst>
  <p:sldIdLst>
    <p:sldId id="434" r:id="rId3"/>
    <p:sldId id="1100" r:id="rId4"/>
    <p:sldId id="1099" r:id="rId5"/>
    <p:sldId id="1106" r:id="rId6"/>
    <p:sldId id="1104" r:id="rId7"/>
    <p:sldId id="1114" r:id="rId8"/>
    <p:sldId id="1111" r:id="rId9"/>
    <p:sldId id="1112" r:id="rId10"/>
    <p:sldId id="1103" r:id="rId11"/>
    <p:sldId id="874" r:id="rId12"/>
    <p:sldId id="1113" r:id="rId13"/>
    <p:sldId id="1105" r:id="rId14"/>
  </p:sldIdLst>
  <p:sldSz cx="14995525"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92D050"/>
    <a:srgbClr val="C5C5C5"/>
    <a:srgbClr val="C800BE"/>
    <a:srgbClr val="FA7100"/>
    <a:srgbClr val="FFA7A7"/>
    <a:srgbClr val="53FFA1"/>
    <a:srgbClr val="FF5B5B"/>
    <a:srgbClr val="663300"/>
    <a:srgbClr val="1E96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88F69A-54C0-4212-9410-98142F1C9A0B}" v="14" dt="2022-10-13T02:24:21.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1" autoAdjust="0"/>
    <p:restoredTop sz="94660"/>
  </p:normalViewPr>
  <p:slideViewPr>
    <p:cSldViewPr snapToGrid="0">
      <p:cViewPr>
        <p:scale>
          <a:sx n="80" d="100"/>
          <a:sy n="80" d="100"/>
        </p:scale>
        <p:origin x="1350" y="102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n, Puneet" userId="75cd3f4f-f229-4449-9d1d-578b6f6df20f" providerId="ADAL" clId="{9B88F69A-54C0-4212-9410-98142F1C9A0B}"/>
    <pc:docChg chg="undo custSel delSld modSld sldOrd">
      <pc:chgData name="Jain, Puneet" userId="75cd3f4f-f229-4449-9d1d-578b6f6df20f" providerId="ADAL" clId="{9B88F69A-54C0-4212-9410-98142F1C9A0B}" dt="2022-10-13T02:39:13.880" v="1194" actId="207"/>
      <pc:docMkLst>
        <pc:docMk/>
      </pc:docMkLst>
      <pc:sldChg chg="addSp delSp modSp mod">
        <pc:chgData name="Jain, Puneet" userId="75cd3f4f-f229-4449-9d1d-578b6f6df20f" providerId="ADAL" clId="{9B88F69A-54C0-4212-9410-98142F1C9A0B}" dt="2022-10-13T02:39:00.420" v="1193" actId="20577"/>
        <pc:sldMkLst>
          <pc:docMk/>
          <pc:sldMk cId="1419602843" sldId="874"/>
        </pc:sldMkLst>
        <pc:spChg chg="mod">
          <ac:chgData name="Jain, Puneet" userId="75cd3f4f-f229-4449-9d1d-578b6f6df20f" providerId="ADAL" clId="{9B88F69A-54C0-4212-9410-98142F1C9A0B}" dt="2022-10-13T02:39:00.420" v="1193" actId="20577"/>
          <ac:spMkLst>
            <pc:docMk/>
            <pc:sldMk cId="1419602843" sldId="874"/>
            <ac:spMk id="2" creationId="{3CA5B2E3-0348-4FED-AB10-699532D40C5A}"/>
          </ac:spMkLst>
        </pc:spChg>
        <pc:graphicFrameChg chg="del">
          <ac:chgData name="Jain, Puneet" userId="75cd3f4f-f229-4449-9d1d-578b6f6df20f" providerId="ADAL" clId="{9B88F69A-54C0-4212-9410-98142F1C9A0B}" dt="2022-10-13T02:24:11.038" v="527" actId="478"/>
          <ac:graphicFrameMkLst>
            <pc:docMk/>
            <pc:sldMk cId="1419602843" sldId="874"/>
            <ac:graphicFrameMk id="3" creationId="{530C928D-B59D-43E6-9E49-73EB4C9E9220}"/>
          </ac:graphicFrameMkLst>
        </pc:graphicFrameChg>
        <pc:graphicFrameChg chg="add mod">
          <ac:chgData name="Jain, Puneet" userId="75cd3f4f-f229-4449-9d1d-578b6f6df20f" providerId="ADAL" clId="{9B88F69A-54C0-4212-9410-98142F1C9A0B}" dt="2022-10-13T02:24:27.296" v="529" actId="1076"/>
          <ac:graphicFrameMkLst>
            <pc:docMk/>
            <pc:sldMk cId="1419602843" sldId="874"/>
            <ac:graphicFrameMk id="4" creationId="{2A33B78F-629F-4803-BF08-8BF30A8E2065}"/>
          </ac:graphicFrameMkLst>
        </pc:graphicFrameChg>
      </pc:sldChg>
      <pc:sldChg chg="delSp modSp mod">
        <pc:chgData name="Jain, Puneet" userId="75cd3f4f-f229-4449-9d1d-578b6f6df20f" providerId="ADAL" clId="{9B88F69A-54C0-4212-9410-98142F1C9A0B}" dt="2022-10-13T01:00:16.686" v="15" actId="478"/>
        <pc:sldMkLst>
          <pc:docMk/>
          <pc:sldMk cId="2152723967" sldId="1099"/>
        </pc:sldMkLst>
        <pc:spChg chg="mod">
          <ac:chgData name="Jain, Puneet" userId="75cd3f4f-f229-4449-9d1d-578b6f6df20f" providerId="ADAL" clId="{9B88F69A-54C0-4212-9410-98142F1C9A0B}" dt="2022-10-13T01:00:03.338" v="14" actId="14100"/>
          <ac:spMkLst>
            <pc:docMk/>
            <pc:sldMk cId="2152723967" sldId="1099"/>
            <ac:spMk id="133" creationId="{B950AB9F-3C6D-45A0-B5AB-A11621F37680}"/>
          </ac:spMkLst>
        </pc:spChg>
        <pc:spChg chg="del">
          <ac:chgData name="Jain, Puneet" userId="75cd3f4f-f229-4449-9d1d-578b6f6df20f" providerId="ADAL" clId="{9B88F69A-54C0-4212-9410-98142F1C9A0B}" dt="2022-10-13T01:00:16.686" v="15" actId="478"/>
          <ac:spMkLst>
            <pc:docMk/>
            <pc:sldMk cId="2152723967" sldId="1099"/>
            <ac:spMk id="247" creationId="{A885D055-3D7F-4C6B-BF99-30B5BADB11D6}"/>
          </ac:spMkLst>
        </pc:spChg>
      </pc:sldChg>
      <pc:sldChg chg="addSp modSp mod">
        <pc:chgData name="Jain, Puneet" userId="75cd3f4f-f229-4449-9d1d-578b6f6df20f" providerId="ADAL" clId="{9B88F69A-54C0-4212-9410-98142F1C9A0B}" dt="2022-10-13T02:23:31.522" v="526" actId="403"/>
        <pc:sldMkLst>
          <pc:docMk/>
          <pc:sldMk cId="445701767" sldId="1103"/>
        </pc:sldMkLst>
        <pc:spChg chg="add mod">
          <ac:chgData name="Jain, Puneet" userId="75cd3f4f-f229-4449-9d1d-578b6f6df20f" providerId="ADAL" clId="{9B88F69A-54C0-4212-9410-98142F1C9A0B}" dt="2022-10-13T01:17:35.579" v="285" actId="1076"/>
          <ac:spMkLst>
            <pc:docMk/>
            <pc:sldMk cId="445701767" sldId="1103"/>
            <ac:spMk id="3" creationId="{555D0021-A1DC-4726-9F78-0FF5B2165FB6}"/>
          </ac:spMkLst>
        </pc:spChg>
        <pc:spChg chg="mod">
          <ac:chgData name="Jain, Puneet" userId="75cd3f4f-f229-4449-9d1d-578b6f6df20f" providerId="ADAL" clId="{9B88F69A-54C0-4212-9410-98142F1C9A0B}" dt="2022-10-13T02:23:31.522" v="526" actId="403"/>
          <ac:spMkLst>
            <pc:docMk/>
            <pc:sldMk cId="445701767" sldId="1103"/>
            <ac:spMk id="5" creationId="{B1B7A073-5C24-464D-A363-9847CF618387}"/>
          </ac:spMkLst>
        </pc:spChg>
        <pc:graphicFrameChg chg="add mod modGraphic">
          <ac:chgData name="Jain, Puneet" userId="75cd3f4f-f229-4449-9d1d-578b6f6df20f" providerId="ADAL" clId="{9B88F69A-54C0-4212-9410-98142F1C9A0B}" dt="2022-10-13T02:21:15.299" v="354" actId="122"/>
          <ac:graphicFrameMkLst>
            <pc:docMk/>
            <pc:sldMk cId="445701767" sldId="1103"/>
            <ac:graphicFrameMk id="2" creationId="{8647A4CB-1600-4833-A0A4-B63E8BAC0C90}"/>
          </ac:graphicFrameMkLst>
        </pc:graphicFrameChg>
      </pc:sldChg>
      <pc:sldChg chg="modSp mod">
        <pc:chgData name="Jain, Puneet" userId="75cd3f4f-f229-4449-9d1d-578b6f6df20f" providerId="ADAL" clId="{9B88F69A-54C0-4212-9410-98142F1C9A0B}" dt="2022-10-13T01:04:46.787" v="112" actId="20577"/>
        <pc:sldMkLst>
          <pc:docMk/>
          <pc:sldMk cId="229959052" sldId="1106"/>
        </pc:sldMkLst>
        <pc:spChg chg="mod">
          <ac:chgData name="Jain, Puneet" userId="75cd3f4f-f229-4449-9d1d-578b6f6df20f" providerId="ADAL" clId="{9B88F69A-54C0-4212-9410-98142F1C9A0B}" dt="2022-10-13T01:04:46.787" v="112" actId="20577"/>
          <ac:spMkLst>
            <pc:docMk/>
            <pc:sldMk cId="229959052" sldId="1106"/>
            <ac:spMk id="5" creationId="{B1B7A073-5C24-464D-A363-9847CF618387}"/>
          </ac:spMkLst>
        </pc:spChg>
        <pc:spChg chg="mod">
          <ac:chgData name="Jain, Puneet" userId="75cd3f4f-f229-4449-9d1d-578b6f6df20f" providerId="ADAL" clId="{9B88F69A-54C0-4212-9410-98142F1C9A0B}" dt="2022-10-13T01:01:12.738" v="23" actId="20577"/>
          <ac:spMkLst>
            <pc:docMk/>
            <pc:sldMk cId="229959052" sldId="1106"/>
            <ac:spMk id="8" creationId="{2BBD9587-4CE1-4E26-97DF-12424B01B26F}"/>
          </ac:spMkLst>
        </pc:spChg>
      </pc:sldChg>
      <pc:sldChg chg="del">
        <pc:chgData name="Jain, Puneet" userId="75cd3f4f-f229-4449-9d1d-578b6f6df20f" providerId="ADAL" clId="{9B88F69A-54C0-4212-9410-98142F1C9A0B}" dt="2022-10-13T01:14:49.564" v="281" actId="47"/>
        <pc:sldMkLst>
          <pc:docMk/>
          <pc:sldMk cId="3363041181" sldId="1109"/>
        </pc:sldMkLst>
      </pc:sldChg>
      <pc:sldChg chg="modSp mod">
        <pc:chgData name="Jain, Puneet" userId="75cd3f4f-f229-4449-9d1d-578b6f6df20f" providerId="ADAL" clId="{9B88F69A-54C0-4212-9410-98142F1C9A0B}" dt="2022-10-13T01:14:29.568" v="280" actId="207"/>
        <pc:sldMkLst>
          <pc:docMk/>
          <pc:sldMk cId="110723724" sldId="1111"/>
        </pc:sldMkLst>
        <pc:graphicFrameChg chg="modGraphic">
          <ac:chgData name="Jain, Puneet" userId="75cd3f4f-f229-4449-9d1d-578b6f6df20f" providerId="ADAL" clId="{9B88F69A-54C0-4212-9410-98142F1C9A0B}" dt="2022-10-13T01:14:29.568" v="280" actId="207"/>
          <ac:graphicFrameMkLst>
            <pc:docMk/>
            <pc:sldMk cId="110723724" sldId="1111"/>
            <ac:graphicFrameMk id="2" creationId="{89A5EFEE-E267-4094-BC14-C9EF621E4A7A}"/>
          </ac:graphicFrameMkLst>
        </pc:graphicFrameChg>
      </pc:sldChg>
      <pc:sldChg chg="modSp mod">
        <pc:chgData name="Jain, Puneet" userId="75cd3f4f-f229-4449-9d1d-578b6f6df20f" providerId="ADAL" clId="{9B88F69A-54C0-4212-9410-98142F1C9A0B}" dt="2022-10-13T01:11:46.297" v="214" actId="207"/>
        <pc:sldMkLst>
          <pc:docMk/>
          <pc:sldMk cId="3599799890" sldId="1112"/>
        </pc:sldMkLst>
        <pc:graphicFrameChg chg="modGraphic">
          <ac:chgData name="Jain, Puneet" userId="75cd3f4f-f229-4449-9d1d-578b6f6df20f" providerId="ADAL" clId="{9B88F69A-54C0-4212-9410-98142F1C9A0B}" dt="2022-10-13T01:11:46.297" v="214" actId="207"/>
          <ac:graphicFrameMkLst>
            <pc:docMk/>
            <pc:sldMk cId="3599799890" sldId="1112"/>
            <ac:graphicFrameMk id="7" creationId="{9B5D4044-EF19-438B-ABC3-435B18B615F6}"/>
          </ac:graphicFrameMkLst>
        </pc:graphicFrameChg>
      </pc:sldChg>
      <pc:sldChg chg="addSp delSp modSp mod ord">
        <pc:chgData name="Jain, Puneet" userId="75cd3f4f-f229-4449-9d1d-578b6f6df20f" providerId="ADAL" clId="{9B88F69A-54C0-4212-9410-98142F1C9A0B}" dt="2022-10-13T02:39:13.880" v="1194" actId="207"/>
        <pc:sldMkLst>
          <pc:docMk/>
          <pc:sldMk cId="3528143048" sldId="1113"/>
        </pc:sldMkLst>
        <pc:spChg chg="mod">
          <ac:chgData name="Jain, Puneet" userId="75cd3f4f-f229-4449-9d1d-578b6f6df20f" providerId="ADAL" clId="{9B88F69A-54C0-4212-9410-98142F1C9A0B}" dt="2022-10-13T02:39:13.880" v="1194" actId="207"/>
          <ac:spMkLst>
            <pc:docMk/>
            <pc:sldMk cId="3528143048" sldId="1113"/>
            <ac:spMk id="6" creationId="{0B8726E9-E2A7-4EE1-8398-AFAED8E38BCC}"/>
          </ac:spMkLst>
        </pc:spChg>
        <pc:spChg chg="add del">
          <ac:chgData name="Jain, Puneet" userId="75cd3f4f-f229-4449-9d1d-578b6f6df20f" providerId="ADAL" clId="{9B88F69A-54C0-4212-9410-98142F1C9A0B}" dt="2022-10-13T01:06:46.763" v="130" actId="22"/>
          <ac:spMkLst>
            <pc:docMk/>
            <pc:sldMk cId="3528143048" sldId="1113"/>
            <ac:spMk id="7" creationId="{A2DE2DE9-DDE6-431E-9868-E4ED7E22B243}"/>
          </ac:spMkLst>
        </pc:spChg>
        <pc:graphicFrameChg chg="add mod modGraphic">
          <ac:chgData name="Jain, Puneet" userId="75cd3f4f-f229-4449-9d1d-578b6f6df20f" providerId="ADAL" clId="{9B88F69A-54C0-4212-9410-98142F1C9A0B}" dt="2022-10-13T02:38:02.947" v="1181" actId="20577"/>
          <ac:graphicFrameMkLst>
            <pc:docMk/>
            <pc:sldMk cId="3528143048" sldId="1113"/>
            <ac:graphicFrameMk id="8" creationId="{006BA922-6146-4698-A0B7-7C16FEFF3F2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10/13/2022</a:t>
            </a:fld>
            <a:endParaRPr lang="en-US"/>
          </a:p>
        </p:txBody>
      </p:sp>
      <p:sp>
        <p:nvSpPr>
          <p:cNvPr id="4" name="Slide Image Placeholder 3"/>
          <p:cNvSpPr>
            <a:spLocks noGrp="1" noRot="1" noChangeAspect="1"/>
          </p:cNvSpPr>
          <p:nvPr>
            <p:ph type="sldImg" idx="2"/>
          </p:nvPr>
        </p:nvSpPr>
        <p:spPr>
          <a:xfrm>
            <a:off x="55563" y="1143000"/>
            <a:ext cx="6746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55563" y="1143000"/>
            <a:ext cx="6746875" cy="3086100"/>
          </a:xfr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2616F-011D-47B3-A2C1-4E16F11993E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985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4</a:t>
            </a:fld>
            <a:endParaRPr lang="en-US"/>
          </a:p>
        </p:txBody>
      </p:sp>
    </p:spTree>
    <p:extLst>
      <p:ext uri="{BB962C8B-B14F-4D97-AF65-F5344CB8AC3E}">
        <p14:creationId xmlns:p14="http://schemas.microsoft.com/office/powerpoint/2010/main" val="221485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5</a:t>
            </a:fld>
            <a:endParaRPr lang="en-US"/>
          </a:p>
        </p:txBody>
      </p:sp>
    </p:spTree>
    <p:extLst>
      <p:ext uri="{BB962C8B-B14F-4D97-AF65-F5344CB8AC3E}">
        <p14:creationId xmlns:p14="http://schemas.microsoft.com/office/powerpoint/2010/main" val="2290311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6</a:t>
            </a:fld>
            <a:endParaRPr lang="en-US"/>
          </a:p>
        </p:txBody>
      </p:sp>
    </p:spTree>
    <p:extLst>
      <p:ext uri="{BB962C8B-B14F-4D97-AF65-F5344CB8AC3E}">
        <p14:creationId xmlns:p14="http://schemas.microsoft.com/office/powerpoint/2010/main" val="209071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9</a:t>
            </a:fld>
            <a:endParaRPr lang="en-US"/>
          </a:p>
        </p:txBody>
      </p:sp>
    </p:spTree>
    <p:extLst>
      <p:ext uri="{BB962C8B-B14F-4D97-AF65-F5344CB8AC3E}">
        <p14:creationId xmlns:p14="http://schemas.microsoft.com/office/powerpoint/2010/main" val="1554424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D39E0-52DC-4E29-9B33-7D479C89A1F8}" type="slidenum">
              <a:rPr lang="en-US" smtClean="0"/>
              <a:t>12</a:t>
            </a:fld>
            <a:endParaRPr lang="en-US"/>
          </a:p>
        </p:txBody>
      </p:sp>
    </p:spTree>
    <p:extLst>
      <p:ext uri="{BB962C8B-B14F-4D97-AF65-F5344CB8AC3E}">
        <p14:creationId xmlns:p14="http://schemas.microsoft.com/office/powerpoint/2010/main" val="189819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mj-lt"/>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684840" y="374417"/>
            <a:ext cx="13625855" cy="846355"/>
          </a:xfrm>
          <a:prstGeom prst="rect">
            <a:avLst/>
          </a:prstGeom>
        </p:spPr>
        <p:txBody>
          <a:bodyPr lIns="0" tIns="0" rIns="0" bIns="0"/>
          <a:lstStyle>
            <a:lvl1pPr marL="0" indent="0">
              <a:buNone/>
              <a:defRPr sz="5866"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684840" y="1440000"/>
            <a:ext cx="13625855" cy="4747200"/>
          </a:xfrm>
          <a:prstGeom prst="rect">
            <a:avLst/>
          </a:prstGeom>
        </p:spPr>
        <p:txBody>
          <a:bodyPr lIns="0" tIns="0" rIns="0" bIns="0">
            <a:normAutofit/>
          </a:bodyPr>
          <a:lstStyle>
            <a:lvl1pPr marL="306901" indent="-306901">
              <a:spcBef>
                <a:spcPts val="0"/>
              </a:spcBef>
              <a:spcAft>
                <a:spcPts val="800"/>
              </a:spcAft>
              <a:buFont typeface="Nokia Pure Text Light" panose="020B0304040602060303" pitchFamily="34" charset="0"/>
              <a:buChar char="‑"/>
              <a:defRPr sz="2132" b="0">
                <a:solidFill>
                  <a:schemeClr val="bg1"/>
                </a:solidFill>
                <a:latin typeface="Nokia Pure Text Light" panose="020B0403020202020204" pitchFamily="34" charset="0"/>
                <a:ea typeface="Nokia Pure Text Light" panose="020B0403020202020204" pitchFamily="34" charset="0"/>
              </a:defRPr>
            </a:lvl1pPr>
            <a:lvl2pPr marL="609566" indent="-302667">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52" indent="-228587">
              <a:spcBef>
                <a:spcPts val="0"/>
              </a:spcBef>
              <a:spcAft>
                <a:spcPts val="800"/>
              </a:spcAft>
              <a:buSzPct val="66000"/>
              <a:buFont typeface="Wingdings" panose="05000000000000000000" pitchFamily="2" charset="2"/>
              <a:buChar char="§"/>
              <a:defRPr sz="1599">
                <a:solidFill>
                  <a:schemeClr val="bg1"/>
                </a:solidFill>
                <a:latin typeface="Nokia Pure Text Light" panose="020B0403020202020204" pitchFamily="34" charset="0"/>
                <a:ea typeface="Nokia Pure Text Light" panose="020B0403020202020204" pitchFamily="34" charset="0"/>
              </a:defRPr>
            </a:lvl3pPr>
            <a:lvl4pPr marL="1068859"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32" indent="0">
              <a:spcBef>
                <a:spcPts val="0"/>
              </a:spcBef>
              <a:spcAft>
                <a:spcPts val="800"/>
              </a:spcAft>
              <a:buFont typeface="Arial" panose="020B0604020202020204" pitchFamily="34" charset="0"/>
              <a:buNone/>
              <a:defRPr sz="1068">
                <a:solidFill>
                  <a:schemeClr val="bg1"/>
                </a:solidFill>
                <a:latin typeface="Nokia Pure Text Light" panose="020B0403020202020204" pitchFamily="34" charset="0"/>
                <a:ea typeface="Nokia Pure Text Light" panose="020B0403020202020204" pitchFamily="34" charset="0"/>
              </a:defRPr>
            </a:lvl5pPr>
            <a:lvl6pPr marL="1538315" indent="0">
              <a:spcBef>
                <a:spcPts val="0"/>
              </a:spcBef>
              <a:spcAft>
                <a:spcPts val="800"/>
              </a:spcAft>
              <a:buFont typeface="Nokia Pure Text" panose="020B0503020202020204" pitchFamily="34" charset="0"/>
              <a:buNone/>
              <a:defRPr sz="1068" baseline="0">
                <a:solidFill>
                  <a:schemeClr val="bg1"/>
                </a:solidFill>
                <a:latin typeface="Nokia Pure Text Light" panose="020B0403020202020204" pitchFamily="34" charset="0"/>
                <a:ea typeface="Nokia Pure Text Light" panose="020B0403020202020204" pitchFamily="34" charset="0"/>
              </a:defRPr>
            </a:lvl6pPr>
            <a:lvl7pPr marL="1845497"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679"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15787" y="6198577"/>
            <a:ext cx="1654940" cy="566400"/>
          </a:xfrm>
          <a:prstGeom prst="rect">
            <a:avLst/>
          </a:prstGeom>
        </p:spPr>
      </p:pic>
      <p:sp>
        <p:nvSpPr>
          <p:cNvPr id="10"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685691" y="372352"/>
            <a:ext cx="13495974"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685697" y="717056"/>
            <a:ext cx="13492774"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2269969" y="6319707"/>
            <a:ext cx="2517598"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599">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778406" y="6422400"/>
            <a:ext cx="7438725" cy="163200"/>
          </a:xfrm>
          <a:prstGeom prst="rect">
            <a:avLst/>
          </a:prstGeom>
        </p:spPr>
        <p:txBody>
          <a:bodyPr/>
          <a:lstStyle/>
          <a:p>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mj-lt"/>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8572" y="18"/>
            <a:ext cx="6328839"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24668" y="2130447"/>
            <a:ext cx="12746197"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2226260" y="3839308"/>
            <a:ext cx="10496869" cy="1752600"/>
          </a:xfrm>
        </p:spPr>
        <p:txBody>
          <a:bodyPr/>
          <a:lstStyle>
            <a:lvl1pPr marL="0" indent="0" algn="ctr">
              <a:buNone/>
              <a:defRPr/>
            </a:lvl1pPr>
            <a:lvl2pPr marL="609566" indent="0" algn="ctr">
              <a:buNone/>
              <a:defRPr/>
            </a:lvl2pPr>
            <a:lvl3pPr marL="1219133" indent="0" algn="ctr">
              <a:buNone/>
              <a:defRPr/>
            </a:lvl3pPr>
            <a:lvl4pPr marL="1828697" indent="0" algn="ctr">
              <a:buNone/>
              <a:defRPr/>
            </a:lvl4pPr>
            <a:lvl5pPr marL="2438263" indent="0" algn="ctr">
              <a:buNone/>
              <a:defRPr/>
            </a:lvl5pPr>
            <a:lvl6pPr marL="3047830" indent="0" algn="ctr">
              <a:buNone/>
              <a:defRPr/>
            </a:lvl6pPr>
            <a:lvl7pPr marL="3657396" indent="0" algn="ctr">
              <a:buNone/>
              <a:defRPr/>
            </a:lvl7pPr>
            <a:lvl8pPr marL="4266963" indent="0" algn="ctr">
              <a:buNone/>
              <a:defRPr/>
            </a:lvl8pPr>
            <a:lvl9pPr marL="4876529" indent="0" algn="ctr">
              <a:buNone/>
              <a:defRPr/>
            </a:lvl9pPr>
          </a:lstStyle>
          <a:p>
            <a:r>
              <a:rPr lang="en-US" dirty="0"/>
              <a:t>Click to edit Master subtitle style</a:t>
            </a:r>
            <a:endParaRPr lang="en-GB" dirty="0"/>
          </a:p>
        </p:txBody>
      </p:sp>
      <p:pic>
        <p:nvPicPr>
          <p:cNvPr id="7" name="Picture 1">
            <a:extLst>
              <a:ext uri="{FF2B5EF4-FFF2-40B4-BE49-F238E27FC236}">
                <a16:creationId xmlns:a16="http://schemas.microsoft.com/office/drawing/2014/main" id="{C5E5EFE4-EEED-4067-9F76-AC2A2D76691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9002" y="0"/>
            <a:ext cx="2396398" cy="1492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76" indent="-457176">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685691" y="372350"/>
            <a:ext cx="13495974"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685693" y="717056"/>
            <a:ext cx="13492774"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mn-lt"/>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684840" y="1440000"/>
            <a:ext cx="13625855"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mn-lt"/>
                <a:ea typeface="Nokia Pure Text Light" panose="020B0403020202020204" pitchFamily="34" charset="0"/>
              </a:defRPr>
            </a:lvl1pPr>
            <a:lvl2pPr marL="307184" indent="0">
              <a:spcBef>
                <a:spcPts val="0"/>
              </a:spcBef>
              <a:spcAft>
                <a:spcPts val="800"/>
              </a:spcAft>
              <a:buNone/>
              <a:defRPr sz="1867">
                <a:solidFill>
                  <a:schemeClr val="tx2"/>
                </a:solidFill>
                <a:latin typeface="+mn-lt"/>
                <a:ea typeface="Nokia Pure Text Light" panose="020B0403020202020204" pitchFamily="34" charset="0"/>
              </a:defRPr>
            </a:lvl2pPr>
            <a:lvl3pPr marL="616767" indent="0">
              <a:spcBef>
                <a:spcPts val="0"/>
              </a:spcBef>
              <a:spcAft>
                <a:spcPts val="800"/>
              </a:spcAft>
              <a:buNone/>
              <a:defRPr sz="1599">
                <a:solidFill>
                  <a:schemeClr val="tx2"/>
                </a:solidFill>
                <a:latin typeface="+mn-lt"/>
                <a:ea typeface="Nokia Pure Text Light" panose="020B0403020202020204" pitchFamily="34" charset="0"/>
              </a:defRPr>
            </a:lvl3pPr>
            <a:lvl4pPr marL="923948" indent="0">
              <a:spcBef>
                <a:spcPts val="0"/>
              </a:spcBef>
              <a:spcAft>
                <a:spcPts val="800"/>
              </a:spcAft>
              <a:buNone/>
              <a:defRPr sz="1333">
                <a:solidFill>
                  <a:schemeClr val="tx2"/>
                </a:solidFill>
                <a:latin typeface="+mn-lt"/>
                <a:ea typeface="Nokia Pure Text Light" panose="020B0403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mn-lt"/>
                <a:ea typeface="Nokia Pure Text Light" panose="020B0403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latin typeface="Nokia Pure Text Light" panose="020B0403020202020204" pitchFamily="34" charset="0"/>
                <a:ea typeface="Nokia Pure Text Light" panose="020B0403020202020204" pitchFamily="34" charset="0"/>
              </a:defRPr>
            </a:lvl6pPr>
            <a:lvl7pPr marL="2150279">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463">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mn-lt"/>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684840" y="1435200"/>
            <a:ext cx="13625855" cy="4752000"/>
          </a:xfrm>
          <a:prstGeom prst="rect">
            <a:avLst/>
          </a:prstGeom>
        </p:spPr>
        <p:txBody>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684840" y="1435200"/>
            <a:ext cx="13625855"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684837" y="1440000"/>
            <a:ext cx="6576779"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7733914" y="1440000"/>
            <a:ext cx="6576779"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7733914" y="1440000"/>
            <a:ext cx="6576779"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684837" y="1440000"/>
            <a:ext cx="6576779"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684835" y="1440000"/>
            <a:ext cx="4250700"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5372178" y="1440000"/>
            <a:ext cx="4250700"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10059990" y="1440000"/>
            <a:ext cx="4250700"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684362" y="1440000"/>
            <a:ext cx="4250700"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10056747" y="1440000"/>
            <a:ext cx="4250700"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5368935" y="1440000"/>
            <a:ext cx="4250700" cy="4747200"/>
          </a:xfrm>
          <a:prstGeom prst="rect">
            <a:avLst/>
          </a:prstGeom>
        </p:spPr>
        <p:txBody>
          <a:bodyPr>
            <a:normAutofit/>
          </a:bodyPr>
          <a:lstStyle>
            <a:lvl1pPr marL="0" indent="0">
              <a:buNone/>
              <a:defRPr sz="2132">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684840" y="787200"/>
            <a:ext cx="13625855" cy="412800"/>
          </a:xfrm>
          <a:prstGeom prst="rect">
            <a:avLst/>
          </a:prstGeom>
        </p:spPr>
        <p:txBody>
          <a:bodyPr lIns="0" tIns="0" rIns="0" bIns="0"/>
          <a:lstStyle>
            <a:lvl1pPr marL="0" indent="0">
              <a:buNone/>
              <a:defRPr sz="2666">
                <a:solidFill>
                  <a:schemeClr val="bg2"/>
                </a:solidFill>
                <a:latin typeface="Arial" panose="020B0604020202020204" pitchFamily="34" charset="0"/>
                <a:cs typeface="Arial" panose="020B0604020202020204" pitchFamily="34" charset="0"/>
              </a:defRPr>
            </a:lvl1pPr>
            <a:lvl2pPr>
              <a:defRPr sz="2666">
                <a:latin typeface="+mj-lt"/>
              </a:defRPr>
            </a:lvl2pPr>
            <a:lvl3pPr>
              <a:defRPr sz="2666">
                <a:latin typeface="+mj-lt"/>
              </a:defRPr>
            </a:lvl3pPr>
            <a:lvl4pPr>
              <a:defRPr sz="2666">
                <a:latin typeface="+mj-lt"/>
              </a:defRPr>
            </a:lvl4pPr>
            <a:lvl5pPr>
              <a:defRPr sz="2666">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684840" y="374400"/>
            <a:ext cx="13625855" cy="412800"/>
          </a:xfrm>
          <a:prstGeom prst="rect">
            <a:avLst/>
          </a:prstGeom>
        </p:spPr>
        <p:txBody>
          <a:bodyPr lIns="0" tIns="0" rIns="0" bIns="0"/>
          <a:lstStyle>
            <a:lvl1pPr marL="0" indent="0">
              <a:buNone/>
              <a:defRPr sz="2666"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684839"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191669"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7698494"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11205324" y="1440000"/>
            <a:ext cx="3105374" cy="4747200"/>
          </a:xfrm>
          <a:prstGeom prst="rect">
            <a:avLst/>
          </a:prstGeom>
        </p:spPr>
        <p:txBody>
          <a:bodyPr lIns="0" tIns="0" rIns="0" bIns="0">
            <a:normAutofit/>
          </a:bodyPr>
          <a:lstStyle>
            <a:lvl1pPr marL="0" indent="0">
              <a:spcBef>
                <a:spcPts val="0"/>
              </a:spcBef>
              <a:spcAft>
                <a:spcPts val="800"/>
              </a:spcAft>
              <a:buNone/>
              <a:defRPr sz="2132">
                <a:solidFill>
                  <a:schemeClr val="tx2"/>
                </a:solidFill>
                <a:latin typeface="Arial" panose="020B0604020202020204" pitchFamily="34" charset="0"/>
                <a:cs typeface="Arial" panose="020B0604020202020204" pitchFamily="34" charset="0"/>
              </a:defRPr>
            </a:lvl1pPr>
            <a:lvl2pPr marL="307184"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67" indent="0">
              <a:spcBef>
                <a:spcPts val="0"/>
              </a:spcBef>
              <a:spcAft>
                <a:spcPts val="800"/>
              </a:spcAft>
              <a:buNone/>
              <a:defRPr sz="1599">
                <a:solidFill>
                  <a:schemeClr val="tx2"/>
                </a:solidFill>
                <a:latin typeface="Arial" panose="020B0604020202020204" pitchFamily="34" charset="0"/>
                <a:cs typeface="Arial" panose="020B0604020202020204" pitchFamily="34" charset="0"/>
              </a:defRPr>
            </a:lvl3pPr>
            <a:lvl4pPr marL="923948"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32" indent="0">
              <a:spcBef>
                <a:spcPts val="0"/>
              </a:spcBef>
              <a:spcAft>
                <a:spcPts val="800"/>
              </a:spcAft>
              <a:buFont typeface="Arial" panose="020B0604020202020204" pitchFamily="34" charset="0"/>
              <a:buNone/>
              <a:defRPr sz="1068">
                <a:solidFill>
                  <a:schemeClr val="tx2"/>
                </a:solidFill>
                <a:latin typeface="Arial" panose="020B0604020202020204" pitchFamily="34" charset="0"/>
                <a:cs typeface="Arial" panose="020B0604020202020204" pitchFamily="34" charset="0"/>
              </a:defRPr>
            </a:lvl5pPr>
            <a:lvl6pPr marL="1843098" indent="-304782">
              <a:spcBef>
                <a:spcPts val="0"/>
              </a:spcBef>
              <a:spcAft>
                <a:spcPts val="800"/>
              </a:spcAft>
              <a:buFont typeface="Nokia Pure Text" panose="020B0503020202020204" pitchFamily="34" charset="0"/>
              <a:buChar char="‒"/>
              <a:defRPr sz="1068" baseline="0">
                <a:solidFill>
                  <a:schemeClr val="tx2"/>
                </a:solidFill>
              </a:defRPr>
            </a:lvl6pPr>
            <a:lvl7pPr marL="2150279">
              <a:spcBef>
                <a:spcPts val="0"/>
              </a:spcBef>
              <a:spcAft>
                <a:spcPts val="800"/>
              </a:spcAft>
              <a:defRPr sz="933">
                <a:solidFill>
                  <a:schemeClr val="tx2"/>
                </a:solidFill>
              </a:defRPr>
            </a:lvl7pPr>
            <a:lvl8pPr marL="2457463">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778406" y="6422400"/>
            <a:ext cx="7438725" cy="163200"/>
          </a:xfrm>
          <a:prstGeom prst="rect">
            <a:avLst/>
          </a:prstGeom>
        </p:spPr>
        <p:txBody>
          <a:bodyPr vert="horz" lIns="0" tIns="0" rIns="0" bIns="0" rtlCol="0" anchor="b"/>
          <a:lstStyle>
            <a:lvl1pPr algn="l">
              <a:defRPr sz="1068">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684840" y="374400"/>
            <a:ext cx="13625855"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687302" y="6417413"/>
            <a:ext cx="413264" cy="168188"/>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hdr="0" dt="0"/>
  <p:txStyles>
    <p:titleStyle>
      <a:lvl1pPr algn="l" defTabSz="1219133" rtl="0" eaLnBrk="1" latinLnBrk="0" hangingPunct="1">
        <a:spcBef>
          <a:spcPct val="0"/>
        </a:spcBef>
        <a:buNone/>
        <a:defRPr sz="2666" kern="1200" baseline="0">
          <a:solidFill>
            <a:schemeClr val="tx1"/>
          </a:solidFill>
          <a:latin typeface="+mj-lt"/>
          <a:ea typeface="+mj-ea"/>
          <a:cs typeface="+mj-cs"/>
        </a:defRPr>
      </a:lvl1pPr>
    </p:titleStyle>
    <p:body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p:bodyStyle>
    <p:otherStyle>
      <a:defPPr>
        <a:defRPr lang="en-US"/>
      </a:defPPr>
      <a:lvl1pPr marL="0" algn="l" defTabSz="1219133" rtl="0" eaLnBrk="1" latinLnBrk="0" hangingPunct="1">
        <a:defRPr sz="2400" kern="1200">
          <a:solidFill>
            <a:schemeClr val="tx1"/>
          </a:solidFill>
          <a:latin typeface="+mn-lt"/>
          <a:ea typeface="+mn-ea"/>
          <a:cs typeface="+mn-cs"/>
        </a:defRPr>
      </a:lvl1pPr>
      <a:lvl2pPr marL="609566" algn="l" defTabSz="1219133" rtl="0" eaLnBrk="1" latinLnBrk="0" hangingPunct="1">
        <a:defRPr sz="2400" kern="1200">
          <a:solidFill>
            <a:schemeClr val="tx1"/>
          </a:solidFill>
          <a:latin typeface="+mn-lt"/>
          <a:ea typeface="+mn-ea"/>
          <a:cs typeface="+mn-cs"/>
        </a:defRPr>
      </a:lvl2pPr>
      <a:lvl3pPr marL="1219133" algn="l" defTabSz="1219133" rtl="0" eaLnBrk="1" latinLnBrk="0" hangingPunct="1">
        <a:defRPr sz="2400" kern="1200">
          <a:solidFill>
            <a:schemeClr val="tx1"/>
          </a:solidFill>
          <a:latin typeface="+mn-lt"/>
          <a:ea typeface="+mn-ea"/>
          <a:cs typeface="+mn-cs"/>
        </a:defRPr>
      </a:lvl3pPr>
      <a:lvl4pPr marL="1828697" algn="l" defTabSz="1219133" rtl="0" eaLnBrk="1" latinLnBrk="0" hangingPunct="1">
        <a:defRPr sz="2400" kern="1200">
          <a:solidFill>
            <a:schemeClr val="tx1"/>
          </a:solidFill>
          <a:latin typeface="+mn-lt"/>
          <a:ea typeface="+mn-ea"/>
          <a:cs typeface="+mn-cs"/>
        </a:defRPr>
      </a:lvl4pPr>
      <a:lvl5pPr marL="2438263" algn="l" defTabSz="1219133" rtl="0" eaLnBrk="1" latinLnBrk="0" hangingPunct="1">
        <a:defRPr sz="2400" kern="1200">
          <a:solidFill>
            <a:schemeClr val="tx1"/>
          </a:solidFill>
          <a:latin typeface="+mn-lt"/>
          <a:ea typeface="+mn-ea"/>
          <a:cs typeface="+mn-cs"/>
        </a:defRPr>
      </a:lvl5pPr>
      <a:lvl6pPr marL="3047830" algn="l" defTabSz="1219133" rtl="0" eaLnBrk="1" latinLnBrk="0" hangingPunct="1">
        <a:defRPr sz="2400" kern="1200">
          <a:solidFill>
            <a:schemeClr val="tx1"/>
          </a:solidFill>
          <a:latin typeface="+mn-lt"/>
          <a:ea typeface="+mn-ea"/>
          <a:cs typeface="+mn-cs"/>
        </a:defRPr>
      </a:lvl6pPr>
      <a:lvl7pPr marL="3657396" algn="l" defTabSz="1219133" rtl="0" eaLnBrk="1" latinLnBrk="0" hangingPunct="1">
        <a:defRPr sz="2400" kern="1200">
          <a:solidFill>
            <a:schemeClr val="tx1"/>
          </a:solidFill>
          <a:latin typeface="+mn-lt"/>
          <a:ea typeface="+mn-ea"/>
          <a:cs typeface="+mn-cs"/>
        </a:defRPr>
      </a:lvl7pPr>
      <a:lvl8pPr marL="4266963" algn="l" defTabSz="1219133" rtl="0" eaLnBrk="1" latinLnBrk="0" hangingPunct="1">
        <a:defRPr sz="2400" kern="1200">
          <a:solidFill>
            <a:schemeClr val="tx1"/>
          </a:solidFill>
          <a:latin typeface="+mn-lt"/>
          <a:ea typeface="+mn-ea"/>
          <a:cs typeface="+mn-cs"/>
        </a:defRPr>
      </a:lvl8pPr>
      <a:lvl9pPr marL="4876529" algn="l" defTabSz="1219133"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2153009" y="228600"/>
            <a:ext cx="98460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796641" y="1454152"/>
            <a:ext cx="13756312"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6701131" y="3304123"/>
            <a:ext cx="1277189" cy="301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5" name="Slide Number Placeholder 5">
            <a:extLst>
              <a:ext uri="{FF2B5EF4-FFF2-40B4-BE49-F238E27FC236}">
                <a16:creationId xmlns:a16="http://schemas.microsoft.com/office/drawing/2014/main" id="{E1B2C798-C6B2-4522-A8CF-E337BBB7A7E8}"/>
              </a:ext>
            </a:extLst>
          </p:cNvPr>
          <p:cNvSpPr txBox="1">
            <a:spLocks/>
          </p:cNvSpPr>
          <p:nvPr userDrawn="1"/>
        </p:nvSpPr>
        <p:spPr>
          <a:xfrm>
            <a:off x="14534136" y="6609919"/>
            <a:ext cx="413264" cy="168188"/>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8"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dirty="0">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66" algn="ctr" rtl="0" eaLnBrk="0" fontAlgn="base" hangingPunct="0">
        <a:spcBef>
          <a:spcPct val="0"/>
        </a:spcBef>
        <a:spcAft>
          <a:spcPct val="0"/>
        </a:spcAft>
        <a:defRPr sz="4267">
          <a:solidFill>
            <a:srgbClr val="FF0000"/>
          </a:solidFill>
          <a:latin typeface="Calibri" pitchFamily="34" charset="0"/>
        </a:defRPr>
      </a:lvl6pPr>
      <a:lvl7pPr marL="1219133" algn="ctr" rtl="0" eaLnBrk="0" fontAlgn="base" hangingPunct="0">
        <a:spcBef>
          <a:spcPct val="0"/>
        </a:spcBef>
        <a:spcAft>
          <a:spcPct val="0"/>
        </a:spcAft>
        <a:defRPr sz="4267">
          <a:solidFill>
            <a:srgbClr val="FF0000"/>
          </a:solidFill>
          <a:latin typeface="Calibri" pitchFamily="34" charset="0"/>
        </a:defRPr>
      </a:lvl7pPr>
      <a:lvl8pPr marL="1828697" algn="ctr" rtl="0" eaLnBrk="0" fontAlgn="base" hangingPunct="0">
        <a:spcBef>
          <a:spcPct val="0"/>
        </a:spcBef>
        <a:spcAft>
          <a:spcPct val="0"/>
        </a:spcAft>
        <a:defRPr sz="4267">
          <a:solidFill>
            <a:srgbClr val="FF0000"/>
          </a:solidFill>
          <a:latin typeface="Calibri" pitchFamily="34" charset="0"/>
        </a:defRPr>
      </a:lvl8pPr>
      <a:lvl9pPr marL="2438263" algn="ctr" rtl="0" eaLnBrk="0" fontAlgn="base" hangingPunct="0">
        <a:spcBef>
          <a:spcPct val="0"/>
        </a:spcBef>
        <a:spcAft>
          <a:spcPct val="0"/>
        </a:spcAft>
        <a:defRPr sz="4267">
          <a:solidFill>
            <a:srgbClr val="FF0000"/>
          </a:solidFill>
          <a:latin typeface="Calibri" pitchFamily="34" charset="0"/>
        </a:defRPr>
      </a:lvl9pPr>
    </p:titleStyle>
    <p:bodyStyle>
      <a:lvl1pPr marL="457176" indent="-457176" algn="l" rtl="0" eaLnBrk="0" fontAlgn="base" hangingPunct="0">
        <a:spcBef>
          <a:spcPct val="20000"/>
        </a:spcBef>
        <a:spcAft>
          <a:spcPct val="0"/>
        </a:spcAft>
        <a:buBlip>
          <a:blip r:embed="rId6"/>
        </a:buBlip>
        <a:defRPr sz="3732">
          <a:solidFill>
            <a:schemeClr val="tx1"/>
          </a:solidFill>
          <a:latin typeface="+mn-lt"/>
          <a:ea typeface="+mn-ea"/>
          <a:cs typeface="+mn-cs"/>
        </a:defRPr>
      </a:lvl1pPr>
      <a:lvl2pPr marL="990544" indent="-380978" algn="l" rtl="0" eaLnBrk="0" fontAlgn="base" hangingPunct="0">
        <a:spcBef>
          <a:spcPct val="20000"/>
        </a:spcBef>
        <a:spcAft>
          <a:spcPct val="0"/>
        </a:spcAft>
        <a:buClr>
          <a:srgbClr val="C00000"/>
        </a:buClr>
        <a:buFont typeface="Arial" panose="020B0604020202020204" pitchFamily="34" charset="0"/>
        <a:buChar char="•"/>
        <a:defRPr sz="3201">
          <a:solidFill>
            <a:schemeClr val="tx1"/>
          </a:solidFill>
          <a:latin typeface="+mn-lt"/>
        </a:defRPr>
      </a:lvl2pPr>
      <a:lvl3pPr marL="1523915" indent="-304782" algn="l" rtl="0" eaLnBrk="0" fontAlgn="base" hangingPunct="0">
        <a:spcBef>
          <a:spcPct val="20000"/>
        </a:spcBef>
        <a:spcAft>
          <a:spcPct val="0"/>
        </a:spcAft>
        <a:buFont typeface="Arial" panose="020B0604020202020204" pitchFamily="34" charset="0"/>
        <a:buChar char="•"/>
        <a:defRPr sz="2666">
          <a:solidFill>
            <a:schemeClr val="tx1"/>
          </a:solidFill>
          <a:latin typeface="+mn-lt"/>
        </a:defRPr>
      </a:lvl3pPr>
      <a:lvl4pPr marL="2133481" indent="-304782" algn="l" rtl="0" eaLnBrk="0" fontAlgn="base" hangingPunct="0">
        <a:spcBef>
          <a:spcPct val="20000"/>
        </a:spcBef>
        <a:spcAft>
          <a:spcPct val="0"/>
        </a:spcAft>
        <a:buFont typeface="Arial" panose="020B0604020202020204" pitchFamily="34" charset="0"/>
        <a:buChar char="–"/>
        <a:defRPr sz="2666">
          <a:solidFill>
            <a:schemeClr val="tx1"/>
          </a:solidFill>
          <a:latin typeface="+mn-lt"/>
        </a:defRPr>
      </a:lvl4pPr>
      <a:lvl5pPr marL="2743047" indent="-304782" algn="l" rtl="0" eaLnBrk="0" fontAlgn="base" hangingPunct="0">
        <a:spcBef>
          <a:spcPct val="20000"/>
        </a:spcBef>
        <a:spcAft>
          <a:spcPct val="0"/>
        </a:spcAft>
        <a:buFont typeface="Arial" panose="020B0604020202020204" pitchFamily="34" charset="0"/>
        <a:buChar char="»"/>
        <a:defRPr sz="2132">
          <a:solidFill>
            <a:schemeClr val="tx1"/>
          </a:solidFill>
          <a:latin typeface="+mn-lt"/>
        </a:defRPr>
      </a:lvl5pPr>
      <a:lvl6pPr marL="3352613" indent="-304782" algn="l" rtl="0" eaLnBrk="0" fontAlgn="base" hangingPunct="0">
        <a:spcBef>
          <a:spcPct val="20000"/>
        </a:spcBef>
        <a:spcAft>
          <a:spcPct val="0"/>
        </a:spcAft>
        <a:buFont typeface="Arial" charset="0"/>
        <a:buChar char="»"/>
        <a:defRPr sz="2132">
          <a:solidFill>
            <a:schemeClr val="tx1"/>
          </a:solidFill>
          <a:latin typeface="+mn-lt"/>
        </a:defRPr>
      </a:lvl6pPr>
      <a:lvl7pPr marL="3962179" indent="-304782" algn="l" rtl="0" eaLnBrk="0" fontAlgn="base" hangingPunct="0">
        <a:spcBef>
          <a:spcPct val="20000"/>
        </a:spcBef>
        <a:spcAft>
          <a:spcPct val="0"/>
        </a:spcAft>
        <a:buFont typeface="Arial" charset="0"/>
        <a:buChar char="»"/>
        <a:defRPr sz="2132">
          <a:solidFill>
            <a:schemeClr val="tx1"/>
          </a:solidFill>
          <a:latin typeface="+mn-lt"/>
        </a:defRPr>
      </a:lvl7pPr>
      <a:lvl8pPr marL="4571745" indent="-304782" algn="l" rtl="0" eaLnBrk="0" fontAlgn="base" hangingPunct="0">
        <a:spcBef>
          <a:spcPct val="20000"/>
        </a:spcBef>
        <a:spcAft>
          <a:spcPct val="0"/>
        </a:spcAft>
        <a:buFont typeface="Arial" charset="0"/>
        <a:buChar char="»"/>
        <a:defRPr sz="2132">
          <a:solidFill>
            <a:schemeClr val="tx1"/>
          </a:solidFill>
          <a:latin typeface="+mn-lt"/>
        </a:defRPr>
      </a:lvl8pPr>
      <a:lvl9pPr marL="5181311" indent="-304782" algn="l" rtl="0" eaLnBrk="0" fontAlgn="base" hangingPunct="0">
        <a:spcBef>
          <a:spcPct val="20000"/>
        </a:spcBef>
        <a:spcAft>
          <a:spcPct val="0"/>
        </a:spcAft>
        <a:buFont typeface="Arial" charset="0"/>
        <a:buChar char="»"/>
        <a:defRPr sz="2132">
          <a:solidFill>
            <a:schemeClr val="tx1"/>
          </a:solidFill>
          <a:latin typeface="+mn-lt"/>
        </a:defRPr>
      </a:lvl9pPr>
    </p:bodyStyle>
    <p:otherStyle>
      <a:defPPr>
        <a:defRPr lang="en-US"/>
      </a:defPPr>
      <a:lvl1pPr marL="0" algn="l" defTabSz="1219133" rtl="0" eaLnBrk="1" latinLnBrk="0" hangingPunct="1">
        <a:defRPr sz="2400" kern="1200">
          <a:solidFill>
            <a:schemeClr val="tx1"/>
          </a:solidFill>
          <a:latin typeface="+mn-lt"/>
          <a:ea typeface="+mn-ea"/>
          <a:cs typeface="+mn-cs"/>
        </a:defRPr>
      </a:lvl1pPr>
      <a:lvl2pPr marL="609566" algn="l" defTabSz="1219133" rtl="0" eaLnBrk="1" latinLnBrk="0" hangingPunct="1">
        <a:defRPr sz="2400" kern="1200">
          <a:solidFill>
            <a:schemeClr val="tx1"/>
          </a:solidFill>
          <a:latin typeface="+mn-lt"/>
          <a:ea typeface="+mn-ea"/>
          <a:cs typeface="+mn-cs"/>
        </a:defRPr>
      </a:lvl2pPr>
      <a:lvl3pPr marL="1219133" algn="l" defTabSz="1219133" rtl="0" eaLnBrk="1" latinLnBrk="0" hangingPunct="1">
        <a:defRPr sz="2400" kern="1200">
          <a:solidFill>
            <a:schemeClr val="tx1"/>
          </a:solidFill>
          <a:latin typeface="+mn-lt"/>
          <a:ea typeface="+mn-ea"/>
          <a:cs typeface="+mn-cs"/>
        </a:defRPr>
      </a:lvl3pPr>
      <a:lvl4pPr marL="1828697" algn="l" defTabSz="1219133" rtl="0" eaLnBrk="1" latinLnBrk="0" hangingPunct="1">
        <a:defRPr sz="2400" kern="1200">
          <a:solidFill>
            <a:schemeClr val="tx1"/>
          </a:solidFill>
          <a:latin typeface="+mn-lt"/>
          <a:ea typeface="+mn-ea"/>
          <a:cs typeface="+mn-cs"/>
        </a:defRPr>
      </a:lvl4pPr>
      <a:lvl5pPr marL="2438263" algn="l" defTabSz="1219133" rtl="0" eaLnBrk="1" latinLnBrk="0" hangingPunct="1">
        <a:defRPr sz="2400" kern="1200">
          <a:solidFill>
            <a:schemeClr val="tx1"/>
          </a:solidFill>
          <a:latin typeface="+mn-lt"/>
          <a:ea typeface="+mn-ea"/>
          <a:cs typeface="+mn-cs"/>
        </a:defRPr>
      </a:lvl5pPr>
      <a:lvl6pPr marL="3047830" algn="l" defTabSz="1219133" rtl="0" eaLnBrk="1" latinLnBrk="0" hangingPunct="1">
        <a:defRPr sz="2400" kern="1200">
          <a:solidFill>
            <a:schemeClr val="tx1"/>
          </a:solidFill>
          <a:latin typeface="+mn-lt"/>
          <a:ea typeface="+mn-ea"/>
          <a:cs typeface="+mn-cs"/>
        </a:defRPr>
      </a:lvl6pPr>
      <a:lvl7pPr marL="3657396" algn="l" defTabSz="1219133" rtl="0" eaLnBrk="1" latinLnBrk="0" hangingPunct="1">
        <a:defRPr sz="2400" kern="1200">
          <a:solidFill>
            <a:schemeClr val="tx1"/>
          </a:solidFill>
          <a:latin typeface="+mn-lt"/>
          <a:ea typeface="+mn-ea"/>
          <a:cs typeface="+mn-cs"/>
        </a:defRPr>
      </a:lvl7pPr>
      <a:lvl8pPr marL="4266963" algn="l" defTabSz="1219133" rtl="0" eaLnBrk="1" latinLnBrk="0" hangingPunct="1">
        <a:defRPr sz="2400" kern="1200">
          <a:solidFill>
            <a:schemeClr val="tx1"/>
          </a:solidFill>
          <a:latin typeface="+mn-lt"/>
          <a:ea typeface="+mn-ea"/>
          <a:cs typeface="+mn-cs"/>
        </a:defRPr>
      </a:lvl8pPr>
      <a:lvl9pPr marL="4876529" algn="l" defTabSz="121913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CA0F-D8F1-4A1D-B054-9C9D5323BB36}"/>
              </a:ext>
            </a:extLst>
          </p:cNvPr>
          <p:cNvSpPr>
            <a:spLocks noGrp="1"/>
          </p:cNvSpPr>
          <p:nvPr>
            <p:ph type="ctrTitle"/>
          </p:nvPr>
        </p:nvSpPr>
        <p:spPr/>
        <p:txBody>
          <a:bodyPr/>
          <a:lstStyle/>
          <a:p>
            <a:r>
              <a:rPr lang="en-US" dirty="0"/>
              <a:t>SA2 Work Planning</a:t>
            </a:r>
          </a:p>
        </p:txBody>
      </p:sp>
      <p:sp>
        <p:nvSpPr>
          <p:cNvPr id="3" name="Subtitle 2">
            <a:extLst>
              <a:ext uri="{FF2B5EF4-FFF2-40B4-BE49-F238E27FC236}">
                <a16:creationId xmlns:a16="http://schemas.microsoft.com/office/drawing/2014/main" id="{D0131E32-5769-4333-B8D6-800B757A4D6C}"/>
              </a:ext>
            </a:extLst>
          </p:cNvPr>
          <p:cNvSpPr>
            <a:spLocks noGrp="1"/>
          </p:cNvSpPr>
          <p:nvPr>
            <p:ph type="subTitle" idx="1"/>
          </p:nvPr>
        </p:nvSpPr>
        <p:spPr>
          <a:xfrm>
            <a:off x="1551468" y="3600472"/>
            <a:ext cx="11892588" cy="1752600"/>
          </a:xfrm>
        </p:spPr>
        <p:txBody>
          <a:bodyPr/>
          <a:lstStyle/>
          <a:p>
            <a:r>
              <a:rPr lang="en-US" dirty="0"/>
              <a:t>Puneet Jain</a:t>
            </a:r>
          </a:p>
          <a:p>
            <a:r>
              <a:rPr lang="en-US" dirty="0"/>
              <a:t>SA2 Chair</a:t>
            </a:r>
          </a:p>
        </p:txBody>
      </p:sp>
      <p:sp>
        <p:nvSpPr>
          <p:cNvPr id="7" name="TextBox 6">
            <a:extLst>
              <a:ext uri="{FF2B5EF4-FFF2-40B4-BE49-F238E27FC236}">
                <a16:creationId xmlns:a16="http://schemas.microsoft.com/office/drawing/2014/main" id="{BD4C07CE-5B29-4702-9D1C-D0C398AA13C3}"/>
              </a:ext>
            </a:extLst>
          </p:cNvPr>
          <p:cNvSpPr txBox="1"/>
          <p:nvPr/>
        </p:nvSpPr>
        <p:spPr>
          <a:xfrm>
            <a:off x="6915116" y="222839"/>
            <a:ext cx="7946290" cy="761747"/>
          </a:xfrm>
          <a:prstGeom prst="rect">
            <a:avLst/>
          </a:prstGeom>
          <a:noFill/>
        </p:spPr>
        <p:txBody>
          <a:bodyPr wrap="square">
            <a:spAutoFit/>
          </a:bodyPr>
          <a:lstStyle/>
          <a:p>
            <a:pPr marL="0" marR="0" hangingPunct="0">
              <a:spcBef>
                <a:spcPts val="0"/>
              </a:spcBef>
              <a:spcAft>
                <a:spcPts val="900"/>
              </a:spcAft>
              <a:tabLst>
                <a:tab pos="6120130" algn="r"/>
              </a:tabLst>
            </a:pPr>
            <a:r>
              <a:rPr lang="en-GB" sz="1800" b="1" dirty="0">
                <a:solidFill>
                  <a:srgbClr val="000000"/>
                </a:solidFill>
                <a:effectLst/>
                <a:latin typeface="Arial" panose="020B0604020202020204" pitchFamily="34" charset="0"/>
                <a:ea typeface="SimSun" panose="02010600030101010101" pitchFamily="2" charset="-122"/>
              </a:rPr>
              <a:t>SA WG2 Meeting #153E (e-meeting)		S2-220xxxx</a:t>
            </a:r>
            <a:endParaRPr lang="en-US" sz="1200" dirty="0">
              <a:solidFill>
                <a:srgbClr val="000000"/>
              </a:solidFill>
              <a:effectLst/>
              <a:latin typeface="Times New Roman" panose="02020603050405020304" pitchFamily="18" charset="0"/>
              <a:ea typeface="SimSun" panose="02010600030101010101" pitchFamily="2" charset="-122"/>
            </a:endParaRPr>
          </a:p>
          <a:p>
            <a:r>
              <a:rPr lang="en-GB" sz="1800" b="1" dirty="0">
                <a:solidFill>
                  <a:srgbClr val="000000"/>
                </a:solidFill>
                <a:effectLst/>
                <a:latin typeface="Arial" panose="020B0604020202020204" pitchFamily="34" charset="0"/>
                <a:ea typeface="SimSun" panose="02010600030101010101" pitchFamily="2" charset="-122"/>
              </a:rPr>
              <a:t>Oct 10 – </a:t>
            </a:r>
            <a:r>
              <a:rPr lang="en-GB" b="1" dirty="0">
                <a:solidFill>
                  <a:srgbClr val="000000"/>
                </a:solidFill>
                <a:latin typeface="Arial" panose="020B0604020202020204" pitchFamily="34" charset="0"/>
                <a:ea typeface="SimSun" panose="02010600030101010101" pitchFamily="2" charset="-122"/>
              </a:rPr>
              <a:t>14</a:t>
            </a:r>
            <a:r>
              <a:rPr lang="en-GB" sz="1800" b="1" dirty="0">
                <a:solidFill>
                  <a:srgbClr val="000000"/>
                </a:solidFill>
                <a:effectLst/>
                <a:latin typeface="Arial" panose="020B0604020202020204" pitchFamily="34" charset="0"/>
                <a:ea typeface="SimSun" panose="02010600030101010101" pitchFamily="2" charset="-122"/>
              </a:rPr>
              <a:t>, 2022</a:t>
            </a:r>
            <a:endParaRPr lang="en-US" dirty="0"/>
          </a:p>
        </p:txBody>
      </p:sp>
    </p:spTree>
    <p:extLst>
      <p:ext uri="{BB962C8B-B14F-4D97-AF65-F5344CB8AC3E}">
        <p14:creationId xmlns:p14="http://schemas.microsoft.com/office/powerpoint/2010/main" val="39934341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Title 1">
            <a:extLst>
              <a:ext uri="{FF2B5EF4-FFF2-40B4-BE49-F238E27FC236}">
                <a16:creationId xmlns:a16="http://schemas.microsoft.com/office/drawing/2014/main" id="{ED202260-4FEC-490C-8680-4D82A94BFB7A}"/>
              </a:ext>
            </a:extLst>
          </p:cNvPr>
          <p:cNvSpPr>
            <a:spLocks noGrp="1"/>
          </p:cNvSpPr>
          <p:nvPr>
            <p:ph type="title"/>
          </p:nvPr>
        </p:nvSpPr>
        <p:spPr>
          <a:xfrm>
            <a:off x="3228182" y="319089"/>
            <a:ext cx="8306092" cy="719719"/>
          </a:xfrm>
        </p:spPr>
        <p:txBody>
          <a:bodyPr/>
          <a:lstStyle/>
          <a:p>
            <a:pPr eaLnBrk="1" hangingPunct="1"/>
            <a:r>
              <a:rPr lang="en-US" altLang="en-US" b="1" dirty="0"/>
              <a:t>Rel-18 TU Update for SA2#154</a:t>
            </a:r>
          </a:p>
        </p:txBody>
      </p:sp>
      <p:sp>
        <p:nvSpPr>
          <p:cNvPr id="2" name="TextBox 1">
            <a:extLst>
              <a:ext uri="{FF2B5EF4-FFF2-40B4-BE49-F238E27FC236}">
                <a16:creationId xmlns:a16="http://schemas.microsoft.com/office/drawing/2014/main" id="{3CA5B2E3-0348-4FED-AB10-699532D40C5A}"/>
              </a:ext>
            </a:extLst>
          </p:cNvPr>
          <p:cNvSpPr txBox="1"/>
          <p:nvPr/>
        </p:nvSpPr>
        <p:spPr>
          <a:xfrm>
            <a:off x="8952931" y="1861456"/>
            <a:ext cx="5601270" cy="2831544"/>
          </a:xfrm>
          <a:prstGeom prst="rect">
            <a:avLst/>
          </a:prstGeom>
          <a:noFill/>
        </p:spPr>
        <p:txBody>
          <a:bodyPr wrap="square" rtlCol="0">
            <a:spAutoFit/>
          </a:bodyPr>
          <a:lstStyle/>
          <a:p>
            <a:pPr marL="285750" indent="-285750">
              <a:buFont typeface="Arial" panose="020B0604020202020204" pitchFamily="34" charset="0"/>
              <a:buChar char="•"/>
            </a:pPr>
            <a:r>
              <a:rPr lang="en-US" sz="2000" dirty="0"/>
              <a:t>SA2#155 is planned as F2F meeting.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It needs to schedule 25 Rel-18 WIDs + 6 TEI18 WID + Exception sheet handling.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b="1" dirty="0">
                <a:solidFill>
                  <a:srgbClr val="FF0000"/>
                </a:solidFill>
              </a:rPr>
              <a:t>We need to extend to email/e-meeting to cover all topics.  </a:t>
            </a:r>
          </a:p>
          <a:p>
            <a:pPr marL="742950" lvl="1" indent="-285750">
              <a:buFont typeface="Arial" panose="020B0604020202020204" pitchFamily="34" charset="0"/>
              <a:buChar char="•"/>
            </a:pPr>
            <a:r>
              <a:rPr lang="en-US" sz="2000" b="1" dirty="0">
                <a:solidFill>
                  <a:srgbClr val="FF0000"/>
                </a:solidFill>
              </a:rPr>
              <a:t>See initial thoughts in next slide</a:t>
            </a:r>
            <a:endParaRPr lang="en-US" sz="2000" dirty="0"/>
          </a:p>
          <a:p>
            <a:r>
              <a:rPr lang="en-US" dirty="0"/>
              <a:t> </a:t>
            </a:r>
          </a:p>
        </p:txBody>
      </p:sp>
      <p:graphicFrame>
        <p:nvGraphicFramePr>
          <p:cNvPr id="4" name="Table 3">
            <a:extLst>
              <a:ext uri="{FF2B5EF4-FFF2-40B4-BE49-F238E27FC236}">
                <a16:creationId xmlns:a16="http://schemas.microsoft.com/office/drawing/2014/main" id="{2A33B78F-629F-4803-BF08-8BF30A8E2065}"/>
              </a:ext>
            </a:extLst>
          </p:cNvPr>
          <p:cNvGraphicFramePr>
            <a:graphicFrameLocks noGrp="1"/>
          </p:cNvGraphicFramePr>
          <p:nvPr>
            <p:extLst>
              <p:ext uri="{D42A27DB-BD31-4B8C-83A1-F6EECF244321}">
                <p14:modId xmlns:p14="http://schemas.microsoft.com/office/powerpoint/2010/main" val="461846366"/>
              </p:ext>
            </p:extLst>
          </p:nvPr>
        </p:nvGraphicFramePr>
        <p:xfrm>
          <a:off x="825852" y="1549945"/>
          <a:ext cx="6887730" cy="4830761"/>
        </p:xfrm>
        <a:graphic>
          <a:graphicData uri="http://schemas.openxmlformats.org/drawingml/2006/table">
            <a:tbl>
              <a:tblPr/>
              <a:tblGrid>
                <a:gridCol w="924598">
                  <a:extLst>
                    <a:ext uri="{9D8B030D-6E8A-4147-A177-3AD203B41FA5}">
                      <a16:colId xmlns:a16="http://schemas.microsoft.com/office/drawing/2014/main" val="3654985040"/>
                    </a:ext>
                  </a:extLst>
                </a:gridCol>
                <a:gridCol w="685657">
                  <a:extLst>
                    <a:ext uri="{9D8B030D-6E8A-4147-A177-3AD203B41FA5}">
                      <a16:colId xmlns:a16="http://schemas.microsoft.com/office/drawing/2014/main" val="3418591138"/>
                    </a:ext>
                  </a:extLst>
                </a:gridCol>
                <a:gridCol w="696045">
                  <a:extLst>
                    <a:ext uri="{9D8B030D-6E8A-4147-A177-3AD203B41FA5}">
                      <a16:colId xmlns:a16="http://schemas.microsoft.com/office/drawing/2014/main" val="1517952688"/>
                    </a:ext>
                  </a:extLst>
                </a:gridCol>
                <a:gridCol w="592158">
                  <a:extLst>
                    <a:ext uri="{9D8B030D-6E8A-4147-A177-3AD203B41FA5}">
                      <a16:colId xmlns:a16="http://schemas.microsoft.com/office/drawing/2014/main" val="1314481305"/>
                    </a:ext>
                  </a:extLst>
                </a:gridCol>
                <a:gridCol w="498659">
                  <a:extLst>
                    <a:ext uri="{9D8B030D-6E8A-4147-A177-3AD203B41FA5}">
                      <a16:colId xmlns:a16="http://schemas.microsoft.com/office/drawing/2014/main" val="3192572493"/>
                    </a:ext>
                  </a:extLst>
                </a:gridCol>
                <a:gridCol w="498659">
                  <a:extLst>
                    <a:ext uri="{9D8B030D-6E8A-4147-A177-3AD203B41FA5}">
                      <a16:colId xmlns:a16="http://schemas.microsoft.com/office/drawing/2014/main" val="1882401719"/>
                    </a:ext>
                  </a:extLst>
                </a:gridCol>
                <a:gridCol w="498659">
                  <a:extLst>
                    <a:ext uri="{9D8B030D-6E8A-4147-A177-3AD203B41FA5}">
                      <a16:colId xmlns:a16="http://schemas.microsoft.com/office/drawing/2014/main" val="3831511433"/>
                    </a:ext>
                  </a:extLst>
                </a:gridCol>
                <a:gridCol w="498659">
                  <a:extLst>
                    <a:ext uri="{9D8B030D-6E8A-4147-A177-3AD203B41FA5}">
                      <a16:colId xmlns:a16="http://schemas.microsoft.com/office/drawing/2014/main" val="3831590027"/>
                    </a:ext>
                  </a:extLst>
                </a:gridCol>
                <a:gridCol w="498659">
                  <a:extLst>
                    <a:ext uri="{9D8B030D-6E8A-4147-A177-3AD203B41FA5}">
                      <a16:colId xmlns:a16="http://schemas.microsoft.com/office/drawing/2014/main" val="536866741"/>
                    </a:ext>
                  </a:extLst>
                </a:gridCol>
                <a:gridCol w="498659">
                  <a:extLst>
                    <a:ext uri="{9D8B030D-6E8A-4147-A177-3AD203B41FA5}">
                      <a16:colId xmlns:a16="http://schemas.microsoft.com/office/drawing/2014/main" val="390625663"/>
                    </a:ext>
                  </a:extLst>
                </a:gridCol>
                <a:gridCol w="498659">
                  <a:extLst>
                    <a:ext uri="{9D8B030D-6E8A-4147-A177-3AD203B41FA5}">
                      <a16:colId xmlns:a16="http://schemas.microsoft.com/office/drawing/2014/main" val="4116819288"/>
                    </a:ext>
                  </a:extLst>
                </a:gridCol>
                <a:gridCol w="498659">
                  <a:extLst>
                    <a:ext uri="{9D8B030D-6E8A-4147-A177-3AD203B41FA5}">
                      <a16:colId xmlns:a16="http://schemas.microsoft.com/office/drawing/2014/main" val="2704014865"/>
                    </a:ext>
                  </a:extLst>
                </a:gridCol>
              </a:tblGrid>
              <a:tr h="155831">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1" i="0" u="none" strike="noStrike">
                          <a:solidFill>
                            <a:srgbClr val="000000"/>
                          </a:solidFill>
                          <a:effectLst/>
                          <a:latin typeface="Calibri" panose="020F0502020204030204" pitchFamily="34" charset="0"/>
                        </a:rPr>
                        <a:t>Feb,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Apr,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May,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Aug,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Oct,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Nov, 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Jan,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1" i="0" u="none" strike="noStrike">
                          <a:solidFill>
                            <a:srgbClr val="000000"/>
                          </a:solidFill>
                          <a:effectLst/>
                          <a:latin typeface="Calibri" panose="020F0502020204030204" pitchFamily="34" charset="0"/>
                        </a:rPr>
                        <a:t>Feb, 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28899023"/>
                  </a:ext>
                </a:extLst>
              </a:tr>
              <a:tr h="155831">
                <a:tc>
                  <a:txBody>
                    <a:bodyPr/>
                    <a:lstStyle/>
                    <a:p>
                      <a:pPr algn="ctr" fontAlgn="b"/>
                      <a:r>
                        <a:rPr lang="en-US" sz="800" b="1" i="0" u="none" strike="noStrike">
                          <a:solidFill>
                            <a:srgbClr val="000000"/>
                          </a:solidFill>
                          <a:effectLst/>
                          <a:latin typeface="Calibri" panose="020F0502020204030204" pitchFamily="34" charset="0"/>
                        </a:rPr>
                        <a:t>SID/WID</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Study  TU</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Normative TU</a:t>
                      </a:r>
                    </a:p>
                  </a:txBody>
                  <a:tcPr marL="0" marR="0" marT="0" marB="0" anchor="b">
                    <a:lnL>
                      <a:noFill/>
                    </a:lnL>
                    <a:lnR>
                      <a:noFill/>
                    </a:lnR>
                    <a:lnT>
                      <a:noFill/>
                    </a:lnT>
                    <a:lnB>
                      <a:noFill/>
                    </a:lnB>
                    <a:solidFill>
                      <a:srgbClr val="D9E1F2"/>
                    </a:solidFill>
                  </a:tcPr>
                </a:tc>
                <a:tc>
                  <a:txBody>
                    <a:bodyPr/>
                    <a:lstStyle/>
                    <a:p>
                      <a:pPr algn="ctr" fontAlgn="b"/>
                      <a:r>
                        <a:rPr lang="en-US" sz="800" b="1" i="0" u="none" strike="noStrike">
                          <a:solidFill>
                            <a:srgbClr val="000000"/>
                          </a:solidFill>
                          <a:effectLst/>
                          <a:latin typeface="Calibri" panose="020F0502020204030204" pitchFamily="34" charset="0"/>
                        </a:rPr>
                        <a:t>Total TU</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9E1F2"/>
                    </a:solidFill>
                  </a:tcPr>
                </a:tc>
                <a:tc>
                  <a:txBody>
                    <a:bodyPr/>
                    <a:lstStyle/>
                    <a:p>
                      <a:pPr algn="l" fontAlgn="b"/>
                      <a:r>
                        <a:rPr lang="en-US" sz="800" b="1" i="0" u="none" strike="noStrike">
                          <a:solidFill>
                            <a:srgbClr val="000000"/>
                          </a:solidFill>
                          <a:effectLst/>
                          <a:latin typeface="Calibri" panose="020F0502020204030204" pitchFamily="34" charset="0"/>
                        </a:rPr>
                        <a:t>#149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#154AH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800" b="1" i="0" u="none" strike="noStrike">
                          <a:solidFill>
                            <a:srgbClr val="000000"/>
                          </a:solidFill>
                          <a:effectLst/>
                          <a:latin typeface="Calibri" panose="020F0502020204030204" pitchFamily="34" charset="0"/>
                        </a:rPr>
                        <a:t>#155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416427704"/>
                  </a:ext>
                </a:extLst>
              </a:tr>
              <a:tr h="155831">
                <a:tc>
                  <a:txBody>
                    <a:bodyPr/>
                    <a:lstStyle/>
                    <a:p>
                      <a:pPr algn="r" fontAlgn="b"/>
                      <a:r>
                        <a:rPr lang="en-US" sz="800" b="0" i="0" u="none" strike="noStrike">
                          <a:solidFill>
                            <a:srgbClr val="000000"/>
                          </a:solidFill>
                          <a:effectLst/>
                          <a:latin typeface="Calibri" panose="020F0502020204030204" pitchFamily="34" charset="0"/>
                        </a:rPr>
                        <a:t>FS_AMP</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793460"/>
                  </a:ext>
                </a:extLst>
              </a:tr>
              <a:tr h="155831">
                <a:tc>
                  <a:txBody>
                    <a:bodyPr/>
                    <a:lstStyle/>
                    <a:p>
                      <a:pPr algn="r" fontAlgn="b"/>
                      <a:r>
                        <a:rPr lang="en-US" sz="800" b="0" i="0" u="none" strike="noStrike">
                          <a:solidFill>
                            <a:srgbClr val="000000"/>
                          </a:solidFill>
                          <a:effectLst/>
                          <a:latin typeface="Calibri" panose="020F0502020204030204" pitchFamily="34" charset="0"/>
                        </a:rPr>
                        <a:t>FS_5WWC_Ph2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7589737"/>
                  </a:ext>
                </a:extLst>
              </a:tr>
              <a:tr h="155831">
                <a:tc>
                  <a:txBody>
                    <a:bodyPr/>
                    <a:lstStyle/>
                    <a:p>
                      <a:pPr algn="r" fontAlgn="b"/>
                      <a:r>
                        <a:rPr lang="en-US" sz="800" b="0" i="0" u="none" strike="noStrike">
                          <a:solidFill>
                            <a:srgbClr val="000000"/>
                          </a:solidFill>
                          <a:effectLst/>
                          <a:latin typeface="Calibri" panose="020F0502020204030204" pitchFamily="34" charset="0"/>
                        </a:rPr>
                        <a:t>FS_VMR</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2.75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540191"/>
                  </a:ext>
                </a:extLst>
              </a:tr>
              <a:tr h="155831">
                <a:tc>
                  <a:txBody>
                    <a:bodyPr/>
                    <a:lstStyle/>
                    <a:p>
                      <a:pPr algn="r" fontAlgn="b"/>
                      <a:r>
                        <a:rPr lang="en-US" sz="800" b="0" i="0" u="none" strike="noStrike">
                          <a:solidFill>
                            <a:srgbClr val="000000"/>
                          </a:solidFill>
                          <a:effectLst/>
                          <a:latin typeface="Calibri" panose="020F0502020204030204" pitchFamily="34" charset="0"/>
                        </a:rPr>
                        <a:t>FS_TRS_URLLC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2660135"/>
                  </a:ext>
                </a:extLst>
              </a:tr>
              <a:tr h="155831">
                <a:tc>
                  <a:txBody>
                    <a:bodyPr/>
                    <a:lstStyle/>
                    <a:p>
                      <a:pPr algn="r" fontAlgn="b"/>
                      <a:r>
                        <a:rPr lang="en-US" sz="800" b="0" i="0" u="none" strike="noStrike">
                          <a:solidFill>
                            <a:srgbClr val="000000"/>
                          </a:solidFill>
                          <a:effectLst/>
                          <a:latin typeface="Calibri" panose="020F0502020204030204" pitchFamily="34" charset="0"/>
                        </a:rPr>
                        <a:t>FS_Ranging_SL</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224858"/>
                  </a:ext>
                </a:extLst>
              </a:tr>
              <a:tr h="155831">
                <a:tc>
                  <a:txBody>
                    <a:bodyPr/>
                    <a:lstStyle/>
                    <a:p>
                      <a:pPr algn="r" fontAlgn="b"/>
                      <a:r>
                        <a:rPr lang="en-US" sz="800" b="0" i="0" u="none" strike="noStrike">
                          <a:solidFill>
                            <a:srgbClr val="000000"/>
                          </a:solidFill>
                          <a:effectLst/>
                          <a:latin typeface="Calibri" panose="020F0502020204030204" pitchFamily="34" charset="0"/>
                        </a:rPr>
                        <a:t>FS_5G_ProSe_Ph2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872666"/>
                  </a:ext>
                </a:extLst>
              </a:tr>
              <a:tr h="155831">
                <a:tc>
                  <a:txBody>
                    <a:bodyPr/>
                    <a:lstStyle/>
                    <a:p>
                      <a:pPr algn="r" fontAlgn="b"/>
                      <a:r>
                        <a:rPr lang="en-US" sz="800" b="0" i="0" u="none" strike="noStrike">
                          <a:solidFill>
                            <a:srgbClr val="000000"/>
                          </a:solidFill>
                          <a:effectLst/>
                          <a:latin typeface="Calibri" panose="020F0502020204030204" pitchFamily="34" charset="0"/>
                        </a:rPr>
                        <a:t>FS_SATB</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342163"/>
                  </a:ext>
                </a:extLst>
              </a:tr>
              <a:tr h="155831">
                <a:tc>
                  <a:txBody>
                    <a:bodyPr/>
                    <a:lstStyle/>
                    <a:p>
                      <a:pPr algn="r" fontAlgn="b"/>
                      <a:r>
                        <a:rPr lang="en-US" sz="800" b="0" i="0" u="none" strike="noStrike">
                          <a:solidFill>
                            <a:srgbClr val="000000"/>
                          </a:solidFill>
                          <a:effectLst/>
                          <a:latin typeface="Calibri" panose="020F0502020204030204" pitchFamily="34" charset="0"/>
                        </a:rPr>
                        <a:t>FS_AIMLsys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049942"/>
                  </a:ext>
                </a:extLst>
              </a:tr>
              <a:tr h="155831">
                <a:tc>
                  <a:txBody>
                    <a:bodyPr/>
                    <a:lstStyle/>
                    <a:p>
                      <a:pPr algn="r" fontAlgn="b"/>
                      <a:r>
                        <a:rPr lang="en-US" sz="800" b="0" i="0" u="none" strike="noStrike">
                          <a:solidFill>
                            <a:srgbClr val="000000"/>
                          </a:solidFill>
                          <a:effectLst/>
                          <a:latin typeface="Calibri" panose="020F0502020204030204" pitchFamily="34" charset="0"/>
                        </a:rPr>
                        <a:t>FS_XRM</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3238"/>
                  </a:ext>
                </a:extLst>
              </a:tr>
              <a:tr h="155831">
                <a:tc>
                  <a:txBody>
                    <a:bodyPr/>
                    <a:lstStyle/>
                    <a:p>
                      <a:pPr algn="r" fontAlgn="b"/>
                      <a:r>
                        <a:rPr lang="en-US" sz="800" b="0" i="0" u="none" strike="noStrike">
                          <a:solidFill>
                            <a:srgbClr val="000000"/>
                          </a:solidFill>
                          <a:effectLst/>
                          <a:latin typeface="Calibri" panose="020F0502020204030204" pitchFamily="34" charset="0"/>
                        </a:rPr>
                        <a:t>FS_5GSAT_Ph2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727717"/>
                  </a:ext>
                </a:extLst>
              </a:tr>
              <a:tr h="155831">
                <a:tc>
                  <a:txBody>
                    <a:bodyPr/>
                    <a:lstStyle/>
                    <a:p>
                      <a:pPr algn="r" fontAlgn="b"/>
                      <a:r>
                        <a:rPr lang="en-US" sz="800" b="0" i="0" u="none" strike="noStrike">
                          <a:solidFill>
                            <a:srgbClr val="000000"/>
                          </a:solidFill>
                          <a:effectLst/>
                          <a:latin typeface="Calibri" panose="020F0502020204030204" pitchFamily="34" charset="0"/>
                        </a:rPr>
                        <a:t>FS_UPEAS</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150063"/>
                  </a:ext>
                </a:extLst>
              </a:tr>
              <a:tr h="155831">
                <a:tc>
                  <a:txBody>
                    <a:bodyPr/>
                    <a:lstStyle/>
                    <a:p>
                      <a:pPr algn="r" fontAlgn="b"/>
                      <a:r>
                        <a:rPr lang="en-US" sz="800" b="0" i="0" u="none" strike="noStrike">
                          <a:solidFill>
                            <a:srgbClr val="000000"/>
                          </a:solidFill>
                          <a:effectLst/>
                          <a:latin typeface="Calibri" panose="020F0502020204030204" pitchFamily="34" charset="0"/>
                        </a:rPr>
                        <a:t>FS_eNA_Ph3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629153"/>
                  </a:ext>
                </a:extLst>
              </a:tr>
              <a:tr h="155831">
                <a:tc>
                  <a:txBody>
                    <a:bodyPr/>
                    <a:lstStyle/>
                    <a:p>
                      <a:pPr algn="r" fontAlgn="b"/>
                      <a:r>
                        <a:rPr lang="en-US" sz="800" b="0" i="0" u="none" strike="noStrike">
                          <a:solidFill>
                            <a:srgbClr val="000000"/>
                          </a:solidFill>
                          <a:effectLst/>
                          <a:latin typeface="Calibri" panose="020F0502020204030204" pitchFamily="34" charset="0"/>
                        </a:rPr>
                        <a:t>FS_5MBS_Ph2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427696"/>
                  </a:ext>
                </a:extLst>
              </a:tr>
              <a:tr h="155831">
                <a:tc>
                  <a:txBody>
                    <a:bodyPr/>
                    <a:lstStyle/>
                    <a:p>
                      <a:pPr algn="r" fontAlgn="b"/>
                      <a:r>
                        <a:rPr lang="en-US" sz="800" b="0" i="0" u="none" strike="noStrike">
                          <a:solidFill>
                            <a:srgbClr val="000000"/>
                          </a:solidFill>
                          <a:effectLst/>
                          <a:latin typeface="Calibri" panose="020F0502020204030204" pitchFamily="34" charset="0"/>
                        </a:rPr>
                        <a:t>FS_PIN</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067118"/>
                  </a:ext>
                </a:extLst>
              </a:tr>
              <a:tr h="155831">
                <a:tc>
                  <a:txBody>
                    <a:bodyPr/>
                    <a:lstStyle/>
                    <a:p>
                      <a:pPr algn="r" fontAlgn="b"/>
                      <a:r>
                        <a:rPr lang="en-US" sz="800" b="0" i="0" u="none" strike="noStrike">
                          <a:solidFill>
                            <a:srgbClr val="000000"/>
                          </a:solidFill>
                          <a:effectLst/>
                          <a:latin typeface="Calibri" panose="020F0502020204030204" pitchFamily="34" charset="0"/>
                        </a:rPr>
                        <a:t>FS_DetNet</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3407418"/>
                  </a:ext>
                </a:extLst>
              </a:tr>
              <a:tr h="155831">
                <a:tc>
                  <a:txBody>
                    <a:bodyPr/>
                    <a:lstStyle/>
                    <a:p>
                      <a:pPr algn="r" fontAlgn="b"/>
                      <a:r>
                        <a:rPr lang="en-US" sz="800" b="0" i="0" u="none" strike="noStrike">
                          <a:solidFill>
                            <a:srgbClr val="000000"/>
                          </a:solidFill>
                          <a:effectLst/>
                          <a:latin typeface="Calibri" panose="020F0502020204030204" pitchFamily="34" charset="0"/>
                        </a:rPr>
                        <a:t>FS_eNPN_Ph2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912848"/>
                  </a:ext>
                </a:extLst>
              </a:tr>
              <a:tr h="155831">
                <a:tc>
                  <a:txBody>
                    <a:bodyPr/>
                    <a:lstStyle/>
                    <a:p>
                      <a:pPr algn="r" fontAlgn="b"/>
                      <a:r>
                        <a:rPr lang="en-US" sz="800" b="0" i="0" u="none" strike="noStrike">
                          <a:solidFill>
                            <a:srgbClr val="000000"/>
                          </a:solidFill>
                          <a:effectLst/>
                          <a:latin typeface="Calibri" panose="020F0502020204030204" pitchFamily="34" charset="0"/>
                        </a:rPr>
                        <a:t>FS_SUECR</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761116"/>
                  </a:ext>
                </a:extLst>
              </a:tr>
              <a:tr h="155831">
                <a:tc>
                  <a:txBody>
                    <a:bodyPr/>
                    <a:lstStyle/>
                    <a:p>
                      <a:pPr algn="r" fontAlgn="b"/>
                      <a:r>
                        <a:rPr lang="en-US" sz="800" b="0" i="0" u="none" strike="noStrike">
                          <a:solidFill>
                            <a:srgbClr val="000000"/>
                          </a:solidFill>
                          <a:effectLst/>
                          <a:latin typeface="Calibri" panose="020F0502020204030204" pitchFamily="34" charset="0"/>
                        </a:rPr>
                        <a:t>MPS_WLAN</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240343"/>
                  </a:ext>
                </a:extLst>
              </a:tr>
              <a:tr h="155831">
                <a:tc>
                  <a:txBody>
                    <a:bodyPr/>
                    <a:lstStyle/>
                    <a:p>
                      <a:pPr algn="r" fontAlgn="b"/>
                      <a:r>
                        <a:rPr lang="en-US" sz="800" b="0" i="0" u="none" strike="noStrike">
                          <a:solidFill>
                            <a:srgbClr val="000000"/>
                          </a:solidFill>
                          <a:effectLst/>
                          <a:latin typeface="Calibri" panose="020F0502020204030204" pitchFamily="34" charset="0"/>
                        </a:rPr>
                        <a:t>FS_REDCAP_Ph2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800" b="0" i="0" u="none" strike="noStrike">
                          <a:solidFill>
                            <a:srgbClr val="000000"/>
                          </a:solidFill>
                          <a:effectLst/>
                          <a:latin typeface="Calibri" panose="020F0502020204030204" pitchFamily="34" charset="0"/>
                        </a:rPr>
                        <a:t>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728803"/>
                  </a:ext>
                </a:extLst>
              </a:tr>
              <a:tr h="155831">
                <a:tc>
                  <a:txBody>
                    <a:bodyPr/>
                    <a:lstStyle/>
                    <a:p>
                      <a:pPr algn="r" fontAlgn="b"/>
                      <a:r>
                        <a:rPr lang="en-US" sz="800" b="0" i="0" u="none" strike="noStrike">
                          <a:solidFill>
                            <a:srgbClr val="000000"/>
                          </a:solidFill>
                          <a:effectLst/>
                          <a:latin typeface="Calibri" panose="020F0502020204030204" pitchFamily="34" charset="0"/>
                        </a:rPr>
                        <a:t>FS_eLCS_Ph3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10.25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9910998"/>
                  </a:ext>
                </a:extLst>
              </a:tr>
              <a:tr h="155831">
                <a:tc>
                  <a:txBody>
                    <a:bodyPr/>
                    <a:lstStyle/>
                    <a:p>
                      <a:pPr algn="r" fontAlgn="b"/>
                      <a:r>
                        <a:rPr lang="en-US" sz="800" b="0" i="0" u="none" strike="noStrike">
                          <a:solidFill>
                            <a:srgbClr val="000000"/>
                          </a:solidFill>
                          <a:effectLst/>
                          <a:latin typeface="Calibri" panose="020F0502020204030204" pitchFamily="34" charset="0"/>
                        </a:rPr>
                        <a:t>FS_UAS_Ph2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331449"/>
                  </a:ext>
                </a:extLst>
              </a:tr>
              <a:tr h="155831">
                <a:tc>
                  <a:txBody>
                    <a:bodyPr/>
                    <a:lstStyle/>
                    <a:p>
                      <a:pPr algn="r" fontAlgn="b"/>
                      <a:r>
                        <a:rPr lang="en-US" sz="800" b="0" i="0" u="none" strike="noStrike">
                          <a:solidFill>
                            <a:srgbClr val="000000"/>
                          </a:solidFill>
                          <a:effectLst/>
                          <a:latin typeface="Calibri" panose="020F0502020204030204" pitchFamily="34" charset="0"/>
                        </a:rPr>
                        <a:t>FS_ATSSS_ph3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8.5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507758"/>
                  </a:ext>
                </a:extLst>
              </a:tr>
              <a:tr h="155831">
                <a:tc>
                  <a:txBody>
                    <a:bodyPr/>
                    <a:lstStyle/>
                    <a:p>
                      <a:pPr algn="r" fontAlgn="b"/>
                      <a:r>
                        <a:rPr lang="en-US" sz="800" b="0" i="0" u="none" strike="noStrike">
                          <a:solidFill>
                            <a:srgbClr val="000000"/>
                          </a:solidFill>
                          <a:effectLst/>
                          <a:latin typeface="Calibri" panose="020F0502020204030204" pitchFamily="34" charset="0"/>
                        </a:rPr>
                        <a:t>FS_EDGE_Ph2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7.25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11.5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875097"/>
                  </a:ext>
                </a:extLst>
              </a:tr>
              <a:tr h="155831">
                <a:tc>
                  <a:txBody>
                    <a:bodyPr/>
                    <a:lstStyle/>
                    <a:p>
                      <a:pPr algn="r" fontAlgn="b"/>
                      <a:r>
                        <a:rPr lang="en-US" sz="800" b="0" i="0" u="none" strike="noStrike">
                          <a:solidFill>
                            <a:srgbClr val="000000"/>
                          </a:solidFill>
                          <a:effectLst/>
                          <a:latin typeface="Calibri" panose="020F0502020204030204" pitchFamily="34" charset="0"/>
                        </a:rPr>
                        <a:t>FS_eNS_Ph3</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3.25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9.25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291973"/>
                  </a:ext>
                </a:extLst>
              </a:tr>
              <a:tr h="155831">
                <a:tc>
                  <a:txBody>
                    <a:bodyPr/>
                    <a:lstStyle/>
                    <a:p>
                      <a:pPr algn="r" fontAlgn="b"/>
                      <a:r>
                        <a:rPr lang="en-US" sz="800" b="0" i="0" u="none" strike="noStrike">
                          <a:solidFill>
                            <a:srgbClr val="000000"/>
                          </a:solidFill>
                          <a:effectLst/>
                          <a:latin typeface="Calibri" panose="020F0502020204030204" pitchFamily="34" charset="0"/>
                        </a:rPr>
                        <a:t>FS_eUEPO</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287235"/>
                  </a:ext>
                </a:extLst>
              </a:tr>
              <a:tr h="155831">
                <a:tc>
                  <a:txBody>
                    <a:bodyPr/>
                    <a:lstStyle/>
                    <a:p>
                      <a:pPr algn="r" fontAlgn="b"/>
                      <a:r>
                        <a:rPr lang="en-US" sz="800" b="0" i="0" u="none" strike="noStrike">
                          <a:solidFill>
                            <a:srgbClr val="000000"/>
                          </a:solidFill>
                          <a:effectLst/>
                          <a:latin typeface="Calibri" panose="020F0502020204030204" pitchFamily="34" charset="0"/>
                        </a:rPr>
                        <a:t>FS_SFC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2623936"/>
                  </a:ext>
                </a:extLst>
              </a:tr>
              <a:tr h="155831">
                <a:tc>
                  <a:txBody>
                    <a:bodyPr/>
                    <a:lstStyle/>
                    <a:p>
                      <a:pPr algn="r" fontAlgn="b"/>
                      <a:r>
                        <a:rPr lang="en-US" sz="800" b="0" i="0" u="none" strike="noStrike">
                          <a:solidFill>
                            <a:srgbClr val="000000"/>
                          </a:solidFill>
                          <a:effectLst/>
                          <a:latin typeface="Calibri" panose="020F0502020204030204" pitchFamily="34" charset="0"/>
                        </a:rPr>
                        <a:t>FS_GMEC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1.75</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5.75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0.75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dirty="0">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498448"/>
                  </a:ext>
                </a:extLst>
              </a:tr>
              <a:tr h="155831">
                <a:tc>
                  <a:txBody>
                    <a:bodyPr/>
                    <a:lstStyle/>
                    <a:p>
                      <a:pPr algn="r" fontAlgn="b"/>
                      <a:r>
                        <a:rPr lang="en-US" sz="800" b="0" i="0" u="none" strike="noStrike">
                          <a:solidFill>
                            <a:srgbClr val="000000"/>
                          </a:solidFill>
                          <a:effectLst/>
                          <a:latin typeface="Calibri" panose="020F0502020204030204" pitchFamily="34" charset="0"/>
                        </a:rPr>
                        <a:t>FS_NG_RTC</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4</a:t>
                      </a:r>
                    </a:p>
                  </a:txBody>
                  <a:tcPr marL="0" marR="0" marT="0" marB="0" anchor="b">
                    <a:lnL>
                      <a:noFill/>
                    </a:lnL>
                    <a:lnR>
                      <a:noFill/>
                    </a:lnR>
                    <a:lnT>
                      <a:noFill/>
                    </a:lnT>
                    <a:lnB>
                      <a:noFill/>
                    </a:lnB>
                  </a:tcPr>
                </a:tc>
                <a:tc>
                  <a:txBody>
                    <a:bodyPr/>
                    <a:lstStyle/>
                    <a:p>
                      <a:pPr algn="r" fontAlgn="b"/>
                      <a:r>
                        <a:rPr lang="en-US" sz="800" b="0" i="0" u="none" strike="noStrike">
                          <a:solidFill>
                            <a:srgbClr val="FF0000"/>
                          </a:solidFill>
                          <a:effectLst/>
                          <a:latin typeface="Calibri" panose="020F0502020204030204" pitchFamily="34" charset="0"/>
                        </a:rPr>
                        <a:t>2</a:t>
                      </a:r>
                    </a:p>
                  </a:txBody>
                  <a:tcPr marL="0" marR="0" marT="0"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6</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b"/>
                      <a:r>
                        <a:rPr lang="en-US" sz="800" b="0" i="0" u="none" strike="noStrike">
                          <a:solidFill>
                            <a:srgbClr val="FF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FF0000"/>
                          </a:solidFill>
                          <a:effectLst/>
                          <a:latin typeface="Calibri" panose="020F0502020204030204" pitchFamily="34" charset="0"/>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965447"/>
                  </a:ext>
                </a:extLst>
              </a:tr>
              <a:tr h="155831">
                <a:tc>
                  <a:txBody>
                    <a:bodyPr/>
                    <a:lstStyle/>
                    <a:p>
                      <a:pPr algn="ctr" fontAlgn="b"/>
                      <a:r>
                        <a:rPr lang="en-US" sz="8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119.5</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71.75</a:t>
                      </a:r>
                    </a:p>
                  </a:txBody>
                  <a:tcPr marL="0" marR="0" marT="0" marB="0" anchor="b">
                    <a:lnL>
                      <a:noFill/>
                    </a:lnL>
                    <a:lnR>
                      <a:noFill/>
                    </a:lnR>
                    <a:lnT>
                      <a:noFill/>
                    </a:lnT>
                    <a:lnB>
                      <a:noFill/>
                    </a:lnB>
                    <a:solidFill>
                      <a:srgbClr val="FFC000"/>
                    </a:solidFill>
                  </a:tcPr>
                </a:tc>
                <a:tc>
                  <a:txBody>
                    <a:bodyPr/>
                    <a:lstStyle/>
                    <a:p>
                      <a:pPr algn="r" fontAlgn="b"/>
                      <a:r>
                        <a:rPr lang="en-US" sz="800" b="1" i="0" u="none" strike="noStrike">
                          <a:solidFill>
                            <a:srgbClr val="000000"/>
                          </a:solidFill>
                          <a:effectLst/>
                          <a:latin typeface="Calibri" panose="020F0502020204030204" pitchFamily="34" charset="0"/>
                        </a:rPr>
                        <a:t>191.25</a:t>
                      </a:r>
                    </a:p>
                  </a:txBody>
                  <a:tcPr marL="0" marR="0" marT="0" marB="0" anchor="b">
                    <a:lnL>
                      <a:noFill/>
                    </a:lnL>
                    <a:lnR>
                      <a:noFill/>
                    </a:lnR>
                    <a:lnT>
                      <a:noFill/>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19.25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21.5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000000"/>
                          </a:solidFill>
                          <a:effectLst/>
                          <a:latin typeface="Calibri" panose="020F0502020204030204" pitchFamily="34" charset="0"/>
                        </a:rPr>
                        <a:t>29.75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26.25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13</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a:solidFill>
                            <a:srgbClr val="FF0000"/>
                          </a:solidFill>
                          <a:effectLst/>
                          <a:latin typeface="Calibri" panose="020F0502020204030204" pitchFamily="34" charset="0"/>
                        </a:rPr>
                        <a:t>26.75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800" b="0" i="0" u="none" strike="noStrike" dirty="0">
                          <a:solidFill>
                            <a:srgbClr val="FF0000"/>
                          </a:solidFill>
                          <a:effectLst/>
                          <a:latin typeface="Calibri" panose="020F0502020204030204" pitchFamily="34" charset="0"/>
                        </a:rPr>
                        <a:t>27.25</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extLst>
                  <a:ext uri="{0D108BD9-81ED-4DB2-BD59-A6C34878D82A}">
                    <a16:rowId xmlns:a16="http://schemas.microsoft.com/office/drawing/2014/main" val="2675593014"/>
                  </a:ext>
                </a:extLst>
              </a:tr>
            </a:tbl>
          </a:graphicData>
        </a:graphic>
      </p:graphicFrame>
    </p:spTree>
    <p:extLst>
      <p:ext uri="{BB962C8B-B14F-4D97-AF65-F5344CB8AC3E}">
        <p14:creationId xmlns:p14="http://schemas.microsoft.com/office/powerpoint/2010/main" val="141960284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107368-5183-463D-A752-842B7A9C5A78}"/>
              </a:ext>
            </a:extLst>
          </p:cNvPr>
          <p:cNvSpPr txBox="1">
            <a:spLocks/>
          </p:cNvSpPr>
          <p:nvPr/>
        </p:nvSpPr>
        <p:spPr>
          <a:xfrm>
            <a:off x="3152248" y="120312"/>
            <a:ext cx="8005233" cy="1143000"/>
          </a:xfrm>
          <a:prstGeom prst="rect">
            <a:avLst/>
          </a:prstGeom>
        </p:spPr>
        <p:txBody>
          <a:bodyPr wrap="square" anchor="ctr">
            <a:normAutofit/>
          </a:bodyPr>
          <a:lstStyle>
            <a:lvl1pPr algn="l" defTabSz="1219133" rtl="0" eaLnBrk="1" latinLnBrk="0" hangingPunct="1">
              <a:spcBef>
                <a:spcPct val="0"/>
              </a:spcBef>
              <a:buNone/>
              <a:defRPr sz="2666" kern="1200" baseline="0">
                <a:solidFill>
                  <a:schemeClr val="tx1"/>
                </a:solidFill>
                <a:latin typeface="+mj-lt"/>
                <a:ea typeface="+mj-ea"/>
                <a:cs typeface="+mj-cs"/>
              </a:defRPr>
            </a:lvl1pPr>
          </a:lstStyle>
          <a:p>
            <a:r>
              <a:rPr lang="en-US" dirty="0"/>
              <a:t>SA2#155 Dates/Agenda</a:t>
            </a:r>
          </a:p>
        </p:txBody>
      </p:sp>
      <p:sp>
        <p:nvSpPr>
          <p:cNvPr id="6" name="Content Placeholder 2">
            <a:extLst>
              <a:ext uri="{FF2B5EF4-FFF2-40B4-BE49-F238E27FC236}">
                <a16:creationId xmlns:a16="http://schemas.microsoft.com/office/drawing/2014/main" id="{0B8726E9-E2A7-4EE1-8398-AFAED8E38BCC}"/>
              </a:ext>
            </a:extLst>
          </p:cNvPr>
          <p:cNvSpPr txBox="1">
            <a:spLocks/>
          </p:cNvSpPr>
          <p:nvPr/>
        </p:nvSpPr>
        <p:spPr>
          <a:xfrm>
            <a:off x="985099" y="1343026"/>
            <a:ext cx="6201764" cy="5346532"/>
          </a:xfrm>
          <a:prstGeom prst="rect">
            <a:avLst/>
          </a:prstGeom>
        </p:spPr>
        <p:txBody>
          <a:bodyPr/>
          <a:lst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a:lstStyle>
          <a:p>
            <a:pPr>
              <a:lnSpc>
                <a:spcPct val="110000"/>
              </a:lnSpc>
              <a:defRPr/>
            </a:pPr>
            <a:r>
              <a:rPr lang="en-US" sz="1600" dirty="0"/>
              <a:t>SA2#155 will be F2F ordinary meeting</a:t>
            </a:r>
          </a:p>
          <a:p>
            <a:pPr>
              <a:lnSpc>
                <a:spcPct val="110000"/>
              </a:lnSpc>
              <a:defRPr/>
            </a:pPr>
            <a:endParaRPr lang="en-US" sz="1600" dirty="0"/>
          </a:p>
          <a:p>
            <a:pPr>
              <a:lnSpc>
                <a:spcPct val="110000"/>
              </a:lnSpc>
              <a:defRPr/>
            </a:pPr>
            <a:r>
              <a:rPr lang="en-US" sz="1600" dirty="0"/>
              <a:t>Preliminary Agenda (subjected to changes): </a:t>
            </a:r>
          </a:p>
          <a:p>
            <a:pPr marL="761981" lvl="1" indent="-304792">
              <a:lnSpc>
                <a:spcPct val="110000"/>
              </a:lnSpc>
              <a:defRPr/>
            </a:pPr>
            <a:r>
              <a:rPr lang="en-US" sz="1333" dirty="0"/>
              <a:t>AI 4.1: Incoming LSs on all agenda items</a:t>
            </a:r>
          </a:p>
          <a:p>
            <a:pPr marL="761981" lvl="1" indent="-304792">
              <a:lnSpc>
                <a:spcPct val="110000"/>
              </a:lnSpc>
              <a:defRPr/>
            </a:pPr>
            <a:r>
              <a:rPr lang="en-US" sz="1333" dirty="0"/>
              <a:t>AI 4.2: inclusive language for 2G/3G specs</a:t>
            </a:r>
          </a:p>
          <a:p>
            <a:pPr marL="761981" lvl="1" indent="-304792">
              <a:lnSpc>
                <a:spcPct val="110000"/>
              </a:lnSpc>
              <a:defRPr/>
            </a:pPr>
            <a:r>
              <a:rPr lang="en-US" sz="1333" dirty="0"/>
              <a:t>AI 5.X, 6.X, 7.X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8.X: Rel-17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9.X: </a:t>
            </a:r>
            <a:r>
              <a:rPr lang="en-US" sz="1333" dirty="0">
                <a:solidFill>
                  <a:srgbClr val="FF0000"/>
                </a:solidFill>
              </a:rPr>
              <a:t>25 Rel-18 WIDs + 6 TEI18</a:t>
            </a:r>
          </a:p>
          <a:p>
            <a:pPr marL="761981" lvl="1" indent="-304792">
              <a:lnSpc>
                <a:spcPct val="110000"/>
              </a:lnSpc>
              <a:defRPr/>
            </a:pPr>
            <a:r>
              <a:rPr lang="en-US" sz="1333" dirty="0"/>
              <a:t>AI 10.X: Rel-18 exception sheets</a:t>
            </a:r>
          </a:p>
          <a:p>
            <a:pPr marL="761981" lvl="1" indent="-304792">
              <a:lnSpc>
                <a:spcPct val="110000"/>
              </a:lnSpc>
              <a:defRPr/>
            </a:pPr>
            <a:endParaRPr lang="en-US" altLang="en-US" sz="1600" dirty="0"/>
          </a:p>
          <a:p>
            <a:pPr>
              <a:lnSpc>
                <a:spcPct val="110000"/>
              </a:lnSpc>
              <a:defRPr/>
            </a:pPr>
            <a:r>
              <a:rPr lang="en-US" sz="1600" dirty="0">
                <a:solidFill>
                  <a:srgbClr val="FF0000"/>
                </a:solidFill>
              </a:rPr>
              <a:t>Proposal: </a:t>
            </a:r>
            <a:r>
              <a:rPr lang="en-US" sz="1600" dirty="0"/>
              <a:t>To cover extensive agenda, we need extra days of meeting (within PCG guidelines). </a:t>
            </a:r>
          </a:p>
          <a:p>
            <a:pPr marL="761981" lvl="1" indent="-304792">
              <a:lnSpc>
                <a:spcPct val="110000"/>
              </a:lnSpc>
              <a:defRPr/>
            </a:pPr>
            <a:r>
              <a:rPr lang="en-US" sz="1333" dirty="0"/>
              <a:t>5 Days of ordinary F2F (20 - 24 Feb)</a:t>
            </a:r>
          </a:p>
          <a:p>
            <a:pPr marL="761981" lvl="1" indent="-304792">
              <a:lnSpc>
                <a:spcPct val="110000"/>
              </a:lnSpc>
              <a:defRPr/>
            </a:pPr>
            <a:r>
              <a:rPr lang="en-US" sz="1333" dirty="0"/>
              <a:t>3.5 Days of e-meeting (Ad-Hoc) (27 Feb – 02 Mar), Participation not counted towards voting rights. </a:t>
            </a:r>
          </a:p>
          <a:p>
            <a:pPr marL="761981" lvl="1" indent="-304792">
              <a:lnSpc>
                <a:spcPct val="110000"/>
              </a:lnSpc>
              <a:defRPr/>
            </a:pPr>
            <a:r>
              <a:rPr lang="en-US" sz="1333" dirty="0"/>
              <a:t>Agenda split/details - TBD</a:t>
            </a:r>
          </a:p>
          <a:p>
            <a:pPr marL="761981" lvl="1" indent="-304792">
              <a:lnSpc>
                <a:spcPct val="110000"/>
              </a:lnSpc>
              <a:defRPr/>
            </a:pPr>
            <a:endParaRPr lang="en-US" altLang="en-US" sz="1333" dirty="0"/>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dirty="0"/>
          </a:p>
          <a:p>
            <a:pPr marL="761981" lvl="1" indent="-304792">
              <a:lnSpc>
                <a:spcPct val="110000"/>
              </a:lnSpc>
              <a:defRPr/>
            </a:pPr>
            <a:endParaRPr lang="en-US" altLang="en-US" sz="1333" dirty="0"/>
          </a:p>
          <a:p>
            <a:pPr>
              <a:defRPr/>
            </a:pPr>
            <a:endParaRPr lang="en-US" altLang="en-US" sz="1600" dirty="0"/>
          </a:p>
        </p:txBody>
      </p:sp>
      <p:graphicFrame>
        <p:nvGraphicFramePr>
          <p:cNvPr id="8" name="Table 7">
            <a:extLst>
              <a:ext uri="{FF2B5EF4-FFF2-40B4-BE49-F238E27FC236}">
                <a16:creationId xmlns:a16="http://schemas.microsoft.com/office/drawing/2014/main" id="{006BA922-6146-4698-A0B7-7C16FEFF3F2A}"/>
              </a:ext>
            </a:extLst>
          </p:cNvPr>
          <p:cNvGraphicFramePr>
            <a:graphicFrameLocks noGrp="1"/>
          </p:cNvGraphicFramePr>
          <p:nvPr>
            <p:extLst>
              <p:ext uri="{D42A27DB-BD31-4B8C-83A1-F6EECF244321}">
                <p14:modId xmlns:p14="http://schemas.microsoft.com/office/powerpoint/2010/main" val="2620884884"/>
              </p:ext>
            </p:extLst>
          </p:nvPr>
        </p:nvGraphicFramePr>
        <p:xfrm>
          <a:off x="7319208" y="1242379"/>
          <a:ext cx="7212632" cy="1676110"/>
        </p:xfrm>
        <a:graphic>
          <a:graphicData uri="http://schemas.openxmlformats.org/drawingml/2006/table">
            <a:tbl>
              <a:tblPr firstRow="1" firstCol="1" bandRow="1"/>
              <a:tblGrid>
                <a:gridCol w="3093341">
                  <a:extLst>
                    <a:ext uri="{9D8B030D-6E8A-4147-A177-3AD203B41FA5}">
                      <a16:colId xmlns:a16="http://schemas.microsoft.com/office/drawing/2014/main" val="4256718952"/>
                    </a:ext>
                  </a:extLst>
                </a:gridCol>
                <a:gridCol w="2408201">
                  <a:extLst>
                    <a:ext uri="{9D8B030D-6E8A-4147-A177-3AD203B41FA5}">
                      <a16:colId xmlns:a16="http://schemas.microsoft.com/office/drawing/2014/main" val="4110931940"/>
                    </a:ext>
                  </a:extLst>
                </a:gridCol>
                <a:gridCol w="1711090">
                  <a:extLst>
                    <a:ext uri="{9D8B030D-6E8A-4147-A177-3AD203B41FA5}">
                      <a16:colId xmlns:a16="http://schemas.microsoft.com/office/drawing/2014/main" val="3626299263"/>
                    </a:ext>
                  </a:extLst>
                </a:gridCol>
              </a:tblGrid>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request</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Feb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87310410"/>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submission</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 Feb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710937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Registration</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 Feb 2022 (Friday)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60761248"/>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Start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Feb 2023 (Monday)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37111696"/>
                  </a:ext>
                </a:extLst>
              </a:tr>
              <a:tr h="251337">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Close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 Feb 2023 (Friday)</a:t>
                      </a: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21426386"/>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docs/revisions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 Feb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22599069"/>
                  </a:ext>
                </a:extLst>
              </a:tr>
            </a:tbl>
          </a:graphicData>
        </a:graphic>
      </p:graphicFrame>
      <p:graphicFrame>
        <p:nvGraphicFramePr>
          <p:cNvPr id="2" name="Table 1">
            <a:extLst>
              <a:ext uri="{FF2B5EF4-FFF2-40B4-BE49-F238E27FC236}">
                <a16:creationId xmlns:a16="http://schemas.microsoft.com/office/drawing/2014/main" id="{B5CA2655-C5A4-4309-9C2F-89E5E7E5E209}"/>
              </a:ext>
            </a:extLst>
          </p:cNvPr>
          <p:cNvGraphicFramePr>
            <a:graphicFrameLocks noGrp="1"/>
          </p:cNvGraphicFramePr>
          <p:nvPr>
            <p:extLst>
              <p:ext uri="{D42A27DB-BD31-4B8C-83A1-F6EECF244321}">
                <p14:modId xmlns:p14="http://schemas.microsoft.com/office/powerpoint/2010/main" val="1117902864"/>
              </p:ext>
            </p:extLst>
          </p:nvPr>
        </p:nvGraphicFramePr>
        <p:xfrm>
          <a:off x="7319208" y="3222625"/>
          <a:ext cx="7212632" cy="1135300"/>
        </p:xfrm>
        <a:graphic>
          <a:graphicData uri="http://schemas.openxmlformats.org/drawingml/2006/table">
            <a:tbl>
              <a:tblPr firstRow="1" firstCol="1" bandRow="1"/>
              <a:tblGrid>
                <a:gridCol w="3093341">
                  <a:extLst>
                    <a:ext uri="{9D8B030D-6E8A-4147-A177-3AD203B41FA5}">
                      <a16:colId xmlns:a16="http://schemas.microsoft.com/office/drawing/2014/main" val="1402778234"/>
                    </a:ext>
                  </a:extLst>
                </a:gridCol>
                <a:gridCol w="2408201">
                  <a:extLst>
                    <a:ext uri="{9D8B030D-6E8A-4147-A177-3AD203B41FA5}">
                      <a16:colId xmlns:a16="http://schemas.microsoft.com/office/drawing/2014/main" val="3036179317"/>
                    </a:ext>
                  </a:extLst>
                </a:gridCol>
                <a:gridCol w="1711090">
                  <a:extLst>
                    <a:ext uri="{9D8B030D-6E8A-4147-A177-3AD203B41FA5}">
                      <a16:colId xmlns:a16="http://schemas.microsoft.com/office/drawing/2014/main" val="4219629751"/>
                    </a:ext>
                  </a:extLst>
                </a:gridCol>
              </a:tblGrid>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E-meeting Start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 Feb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383465881"/>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E-meeting Ends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02 Mar 2023 (Thursday)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17956671"/>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 Feb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89405033"/>
                  </a:ext>
                </a:extLst>
              </a:tr>
              <a:tr h="283825">
                <a:tc>
                  <a:txBody>
                    <a:bodyPr/>
                    <a:lstStyle/>
                    <a:p>
                      <a:pPr marL="0" marR="0" fontAlgn="auto" hangingPunct="0">
                        <a:lnSpc>
                          <a:spcPct val="106000"/>
                        </a:lnSpc>
                        <a:spcBef>
                          <a:spcPts val="0"/>
                        </a:spcBef>
                        <a:spcAft>
                          <a:spcPts val="900"/>
                        </a:spcAft>
                      </a:pP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246314827"/>
                  </a:ext>
                </a:extLst>
              </a:tr>
            </a:tbl>
          </a:graphicData>
        </a:graphic>
      </p:graphicFrame>
    </p:spTree>
    <p:extLst>
      <p:ext uri="{BB962C8B-B14F-4D97-AF65-F5344CB8AC3E}">
        <p14:creationId xmlns:p14="http://schemas.microsoft.com/office/powerpoint/2010/main" val="3528143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Proposals (to be Endorsed)</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495300" y="1407361"/>
            <a:ext cx="13487400" cy="5002964"/>
          </a:xfrm>
        </p:spPr>
        <p:txBody>
          <a:bodyPr/>
          <a:lstStyle/>
          <a:p>
            <a:pPr>
              <a:lnSpc>
                <a:spcPct val="110000"/>
              </a:lnSpc>
              <a:defRPr/>
            </a:pPr>
            <a:r>
              <a:rPr lang="en-US" sz="3200" dirty="0"/>
              <a:t>.</a:t>
            </a:r>
          </a:p>
          <a:p>
            <a:pPr marL="0" indent="0">
              <a:buNone/>
              <a:defRPr/>
            </a:pPr>
            <a:endParaRPr lang="en-US" altLang="en-US" sz="1400" dirty="0"/>
          </a:p>
        </p:txBody>
      </p:sp>
    </p:spTree>
    <p:extLst>
      <p:ext uri="{BB962C8B-B14F-4D97-AF65-F5344CB8AC3E}">
        <p14:creationId xmlns:p14="http://schemas.microsoft.com/office/powerpoint/2010/main" val="140489202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0395-6E2A-4D67-A1A6-3A5C1DB567C4}"/>
              </a:ext>
            </a:extLst>
          </p:cNvPr>
          <p:cNvSpPr>
            <a:spLocks noGrp="1"/>
          </p:cNvSpPr>
          <p:nvPr>
            <p:ph type="title"/>
          </p:nvPr>
        </p:nvSpPr>
        <p:spPr>
          <a:xfrm>
            <a:off x="1870754" y="272795"/>
            <a:ext cx="11706046" cy="639488"/>
          </a:xfrm>
        </p:spPr>
        <p:txBody>
          <a:bodyPr/>
          <a:lstStyle/>
          <a:p>
            <a:r>
              <a:rPr lang="en-US" dirty="0"/>
              <a:t>Rel-18 timelines</a:t>
            </a:r>
          </a:p>
        </p:txBody>
      </p:sp>
      <p:grpSp>
        <p:nvGrpSpPr>
          <p:cNvPr id="17" name="Group 16">
            <a:extLst>
              <a:ext uri="{FF2B5EF4-FFF2-40B4-BE49-F238E27FC236}">
                <a16:creationId xmlns:a16="http://schemas.microsoft.com/office/drawing/2014/main" id="{598D965B-CAE1-4FC0-8C74-61F42B663A79}"/>
              </a:ext>
            </a:extLst>
          </p:cNvPr>
          <p:cNvGrpSpPr/>
          <p:nvPr/>
        </p:nvGrpSpPr>
        <p:grpSpPr>
          <a:xfrm>
            <a:off x="2884300" y="1779985"/>
            <a:ext cx="9594222" cy="4599045"/>
            <a:chOff x="2872021" y="1857945"/>
            <a:chExt cx="8209332" cy="2794397"/>
          </a:xfrm>
        </p:grpSpPr>
        <p:cxnSp>
          <p:nvCxnSpPr>
            <p:cNvPr id="28" name="Straight Connector 27">
              <a:extLst>
                <a:ext uri="{FF2B5EF4-FFF2-40B4-BE49-F238E27FC236}">
                  <a16:creationId xmlns:a16="http://schemas.microsoft.com/office/drawing/2014/main" id="{F4EA0A06-006D-44AF-BDE3-18F3C600E430}"/>
                </a:ext>
              </a:extLst>
            </p:cNvPr>
            <p:cNvCxnSpPr>
              <a:cxnSpLocks/>
            </p:cNvCxnSpPr>
            <p:nvPr/>
          </p:nvCxnSpPr>
          <p:spPr>
            <a:xfrm flipH="1">
              <a:off x="10300331" y="1857945"/>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D9913296-C9C8-40E5-904A-F125D748ECD7}"/>
                </a:ext>
              </a:extLst>
            </p:cNvPr>
            <p:cNvCxnSpPr>
              <a:cxnSpLocks/>
            </p:cNvCxnSpPr>
            <p:nvPr/>
          </p:nvCxnSpPr>
          <p:spPr>
            <a:xfrm flipH="1">
              <a:off x="9566906"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58E8CF8F-3F86-4CA3-93CA-6BA9EDE198A1}"/>
                </a:ext>
              </a:extLst>
            </p:cNvPr>
            <p:cNvCxnSpPr>
              <a:cxnSpLocks/>
            </p:cNvCxnSpPr>
            <p:nvPr/>
          </p:nvCxnSpPr>
          <p:spPr>
            <a:xfrm flipH="1">
              <a:off x="2872021"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B66DA1DF-4C84-4725-A7B9-64C8C742B690}"/>
                </a:ext>
              </a:extLst>
            </p:cNvPr>
            <p:cNvCxnSpPr>
              <a:cxnSpLocks/>
            </p:cNvCxnSpPr>
            <p:nvPr/>
          </p:nvCxnSpPr>
          <p:spPr>
            <a:xfrm flipH="1">
              <a:off x="3614970" y="1867470"/>
              <a:ext cx="25004" cy="278487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F53B19A5-1CB1-45FA-83D4-6D2F4E620D3E}"/>
                </a:ext>
              </a:extLst>
            </p:cNvPr>
            <p:cNvCxnSpPr>
              <a:cxnSpLocks/>
            </p:cNvCxnSpPr>
            <p:nvPr/>
          </p:nvCxnSpPr>
          <p:spPr>
            <a:xfrm flipH="1">
              <a:off x="4356731" y="1867470"/>
              <a:ext cx="25003" cy="2784872"/>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E4918044-F501-4799-8DB1-AAD0392AB7CE}"/>
                </a:ext>
              </a:extLst>
            </p:cNvPr>
            <p:cNvCxnSpPr>
              <a:cxnSpLocks/>
            </p:cNvCxnSpPr>
            <p:nvPr/>
          </p:nvCxnSpPr>
          <p:spPr>
            <a:xfrm flipH="1">
              <a:off x="5098490"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AC472A88-22BA-4210-B5E1-985EEF26547F}"/>
                </a:ext>
              </a:extLst>
            </p:cNvPr>
            <p:cNvCxnSpPr>
              <a:cxnSpLocks/>
            </p:cNvCxnSpPr>
            <p:nvPr/>
          </p:nvCxnSpPr>
          <p:spPr>
            <a:xfrm flipH="1">
              <a:off x="5840249"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7A494FE0-4D6D-4B2B-A234-862E89EB5BFD}"/>
                </a:ext>
              </a:extLst>
            </p:cNvPr>
            <p:cNvCxnSpPr>
              <a:cxnSpLocks/>
            </p:cNvCxnSpPr>
            <p:nvPr/>
          </p:nvCxnSpPr>
          <p:spPr>
            <a:xfrm flipH="1">
              <a:off x="6582008"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8B6E9666-43A7-472A-842D-3DB3C1966C80}"/>
                </a:ext>
              </a:extLst>
            </p:cNvPr>
            <p:cNvCxnSpPr>
              <a:cxnSpLocks/>
            </p:cNvCxnSpPr>
            <p:nvPr/>
          </p:nvCxnSpPr>
          <p:spPr>
            <a:xfrm flipH="1">
              <a:off x="7323768"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F7433520-917C-45CB-8C09-876A6CE2AB44}"/>
                </a:ext>
              </a:extLst>
            </p:cNvPr>
            <p:cNvCxnSpPr>
              <a:cxnSpLocks/>
            </p:cNvCxnSpPr>
            <p:nvPr/>
          </p:nvCxnSpPr>
          <p:spPr>
            <a:xfrm flipH="1">
              <a:off x="8091721"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3E7DA72F-4F2E-49E8-A68E-1AEF7338B518}"/>
                </a:ext>
              </a:extLst>
            </p:cNvPr>
            <p:cNvCxnSpPr>
              <a:cxnSpLocks/>
            </p:cNvCxnSpPr>
            <p:nvPr/>
          </p:nvCxnSpPr>
          <p:spPr>
            <a:xfrm flipH="1">
              <a:off x="8807287" y="1867470"/>
              <a:ext cx="26194" cy="2784872"/>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a:extLst>
                <a:ext uri="{FF2B5EF4-FFF2-40B4-BE49-F238E27FC236}">
                  <a16:creationId xmlns:a16="http://schemas.microsoft.com/office/drawing/2014/main" id="{859809EC-81D0-44CD-845A-7BE1CFC0812B}"/>
                </a:ext>
              </a:extLst>
            </p:cNvPr>
            <p:cNvCxnSpPr>
              <a:cxnSpLocks/>
            </p:cNvCxnSpPr>
            <p:nvPr/>
          </p:nvCxnSpPr>
          <p:spPr>
            <a:xfrm flipH="1">
              <a:off x="11055159" y="1859738"/>
              <a:ext cx="26194" cy="2784872"/>
            </a:xfrm>
            <a:prstGeom prst="line">
              <a:avLst/>
            </a:prstGeom>
          </p:spPr>
          <p:style>
            <a:lnRef idx="1">
              <a:schemeClr val="dk1"/>
            </a:lnRef>
            <a:fillRef idx="0">
              <a:schemeClr val="dk1"/>
            </a:fillRef>
            <a:effectRef idx="0">
              <a:schemeClr val="dk1"/>
            </a:effectRef>
            <a:fontRef idx="minor">
              <a:schemeClr val="tx1"/>
            </a:fontRef>
          </p:style>
        </p:cxnSp>
      </p:grpSp>
      <p:sp>
        <p:nvSpPr>
          <p:cNvPr id="39" name="TextBox 7">
            <a:extLst>
              <a:ext uri="{FF2B5EF4-FFF2-40B4-BE49-F238E27FC236}">
                <a16:creationId xmlns:a16="http://schemas.microsoft.com/office/drawing/2014/main" id="{CC5C716D-F44D-4B57-A553-511346897AFB}"/>
              </a:ext>
            </a:extLst>
          </p:cNvPr>
          <p:cNvSpPr txBox="1">
            <a:spLocks noChangeArrowheads="1"/>
          </p:cNvSpPr>
          <p:nvPr/>
        </p:nvSpPr>
        <p:spPr bwMode="auto">
          <a:xfrm>
            <a:off x="2501636" y="1285905"/>
            <a:ext cx="826555"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SA#92-e</a:t>
            </a:r>
          </a:p>
          <a:p>
            <a:pPr algn="ctr">
              <a:lnSpc>
                <a:spcPct val="100000"/>
              </a:lnSpc>
              <a:spcBef>
                <a:spcPct val="0"/>
              </a:spcBef>
              <a:buFontTx/>
              <a:buNone/>
            </a:pPr>
            <a:r>
              <a:rPr lang="en-US" altLang="en-US" sz="1000" dirty="0">
                <a:latin typeface="Arial" panose="020B0604020202020204" pitchFamily="34" charset="0"/>
              </a:rPr>
              <a:t>Jun/2021</a:t>
            </a:r>
          </a:p>
        </p:txBody>
      </p:sp>
      <p:sp>
        <p:nvSpPr>
          <p:cNvPr id="40" name="TextBox 8">
            <a:extLst>
              <a:ext uri="{FF2B5EF4-FFF2-40B4-BE49-F238E27FC236}">
                <a16:creationId xmlns:a16="http://schemas.microsoft.com/office/drawing/2014/main" id="{7D96482B-F685-4CE9-BBBD-E1474C11554C}"/>
              </a:ext>
            </a:extLst>
          </p:cNvPr>
          <p:cNvSpPr txBox="1">
            <a:spLocks noChangeArrowheads="1"/>
          </p:cNvSpPr>
          <p:nvPr/>
        </p:nvSpPr>
        <p:spPr bwMode="auto">
          <a:xfrm>
            <a:off x="3359135" y="1285905"/>
            <a:ext cx="850910"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SA#93e</a:t>
            </a:r>
          </a:p>
          <a:p>
            <a:pPr algn="ctr">
              <a:lnSpc>
                <a:spcPct val="100000"/>
              </a:lnSpc>
              <a:spcBef>
                <a:spcPct val="0"/>
              </a:spcBef>
              <a:buFontTx/>
              <a:buNone/>
            </a:pPr>
            <a:r>
              <a:rPr lang="en-US" altLang="en-US" sz="1000" dirty="0">
                <a:latin typeface="Arial" panose="020B0604020202020204" pitchFamily="34" charset="0"/>
              </a:rPr>
              <a:t>Sep/2021</a:t>
            </a:r>
          </a:p>
        </p:txBody>
      </p:sp>
      <p:sp>
        <p:nvSpPr>
          <p:cNvPr id="41" name="TextBox 9">
            <a:extLst>
              <a:ext uri="{FF2B5EF4-FFF2-40B4-BE49-F238E27FC236}">
                <a16:creationId xmlns:a16="http://schemas.microsoft.com/office/drawing/2014/main" id="{FCF955AF-1721-40F5-A6BC-331B6E8A8753}"/>
              </a:ext>
            </a:extLst>
          </p:cNvPr>
          <p:cNvSpPr txBox="1">
            <a:spLocks noChangeArrowheads="1"/>
          </p:cNvSpPr>
          <p:nvPr/>
        </p:nvSpPr>
        <p:spPr bwMode="auto">
          <a:xfrm>
            <a:off x="4227872" y="1285905"/>
            <a:ext cx="852784"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SA#94-e</a:t>
            </a:r>
          </a:p>
          <a:p>
            <a:pPr algn="ctr">
              <a:lnSpc>
                <a:spcPct val="100000"/>
              </a:lnSpc>
              <a:spcBef>
                <a:spcPct val="0"/>
              </a:spcBef>
              <a:buFontTx/>
              <a:buNone/>
            </a:pPr>
            <a:r>
              <a:rPr lang="en-US" altLang="en-US" sz="1000" dirty="0">
                <a:latin typeface="Arial" panose="020B0604020202020204" pitchFamily="34" charset="0"/>
              </a:rPr>
              <a:t>Dec/2021</a:t>
            </a:r>
          </a:p>
        </p:txBody>
      </p:sp>
      <p:sp>
        <p:nvSpPr>
          <p:cNvPr id="42" name="TextBox 10">
            <a:extLst>
              <a:ext uri="{FF2B5EF4-FFF2-40B4-BE49-F238E27FC236}">
                <a16:creationId xmlns:a16="http://schemas.microsoft.com/office/drawing/2014/main" id="{946F2CE5-3B41-487F-8476-7F85CC8485C1}"/>
              </a:ext>
            </a:extLst>
          </p:cNvPr>
          <p:cNvSpPr txBox="1">
            <a:spLocks noChangeArrowheads="1"/>
          </p:cNvSpPr>
          <p:nvPr/>
        </p:nvSpPr>
        <p:spPr bwMode="auto">
          <a:xfrm>
            <a:off x="5101293" y="1285905"/>
            <a:ext cx="845289"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SA#95</a:t>
            </a:r>
          </a:p>
          <a:p>
            <a:pPr algn="ctr">
              <a:lnSpc>
                <a:spcPct val="100000"/>
              </a:lnSpc>
              <a:spcBef>
                <a:spcPct val="0"/>
              </a:spcBef>
              <a:buFontTx/>
              <a:buNone/>
            </a:pPr>
            <a:r>
              <a:rPr lang="en-US" altLang="en-US" sz="1000" dirty="0">
                <a:latin typeface="Arial" panose="020B0604020202020204" pitchFamily="34" charset="0"/>
              </a:rPr>
              <a:t>Mar/2022</a:t>
            </a:r>
          </a:p>
        </p:txBody>
      </p:sp>
      <p:sp>
        <p:nvSpPr>
          <p:cNvPr id="43" name="TextBox 11">
            <a:extLst>
              <a:ext uri="{FF2B5EF4-FFF2-40B4-BE49-F238E27FC236}">
                <a16:creationId xmlns:a16="http://schemas.microsoft.com/office/drawing/2014/main" id="{46C99BFA-9A42-49D3-B196-009146A83046}"/>
              </a:ext>
            </a:extLst>
          </p:cNvPr>
          <p:cNvSpPr txBox="1">
            <a:spLocks noChangeArrowheads="1"/>
          </p:cNvSpPr>
          <p:nvPr/>
        </p:nvSpPr>
        <p:spPr bwMode="auto">
          <a:xfrm>
            <a:off x="5980334" y="1285905"/>
            <a:ext cx="826555"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SA#96</a:t>
            </a:r>
          </a:p>
          <a:p>
            <a:pPr algn="ctr">
              <a:lnSpc>
                <a:spcPct val="100000"/>
              </a:lnSpc>
              <a:spcBef>
                <a:spcPct val="0"/>
              </a:spcBef>
              <a:buFontTx/>
              <a:buNone/>
            </a:pPr>
            <a:r>
              <a:rPr lang="en-US" altLang="en-US" sz="1000" dirty="0">
                <a:latin typeface="Arial" panose="020B0604020202020204" pitchFamily="34" charset="0"/>
              </a:rPr>
              <a:t>Jun/2022</a:t>
            </a:r>
          </a:p>
        </p:txBody>
      </p:sp>
      <p:sp>
        <p:nvSpPr>
          <p:cNvPr id="44" name="TextBox 12">
            <a:extLst>
              <a:ext uri="{FF2B5EF4-FFF2-40B4-BE49-F238E27FC236}">
                <a16:creationId xmlns:a16="http://schemas.microsoft.com/office/drawing/2014/main" id="{1A8360A4-1976-49EB-8E8B-FA82CB9996C6}"/>
              </a:ext>
            </a:extLst>
          </p:cNvPr>
          <p:cNvSpPr txBox="1">
            <a:spLocks noChangeArrowheads="1"/>
          </p:cNvSpPr>
          <p:nvPr/>
        </p:nvSpPr>
        <p:spPr bwMode="auto">
          <a:xfrm>
            <a:off x="6837833" y="1285905"/>
            <a:ext cx="850910"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SA#97</a:t>
            </a:r>
          </a:p>
          <a:p>
            <a:pPr algn="ctr">
              <a:lnSpc>
                <a:spcPct val="100000"/>
              </a:lnSpc>
              <a:spcBef>
                <a:spcPct val="0"/>
              </a:spcBef>
              <a:buFontTx/>
              <a:buNone/>
            </a:pPr>
            <a:r>
              <a:rPr lang="en-US" altLang="en-US" sz="1000" dirty="0">
                <a:latin typeface="Arial" panose="020B0604020202020204" pitchFamily="34" charset="0"/>
              </a:rPr>
              <a:t>Sep/2022</a:t>
            </a:r>
          </a:p>
        </p:txBody>
      </p:sp>
      <p:sp>
        <p:nvSpPr>
          <p:cNvPr id="45" name="TextBox 13">
            <a:extLst>
              <a:ext uri="{FF2B5EF4-FFF2-40B4-BE49-F238E27FC236}">
                <a16:creationId xmlns:a16="http://schemas.microsoft.com/office/drawing/2014/main" id="{82A76FC0-0B4A-421E-8BD8-83DB28DE3F96}"/>
              </a:ext>
            </a:extLst>
          </p:cNvPr>
          <p:cNvSpPr txBox="1">
            <a:spLocks noChangeArrowheads="1"/>
          </p:cNvSpPr>
          <p:nvPr/>
        </p:nvSpPr>
        <p:spPr bwMode="auto">
          <a:xfrm>
            <a:off x="7705876" y="1285905"/>
            <a:ext cx="852783"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SA#98</a:t>
            </a:r>
          </a:p>
          <a:p>
            <a:pPr algn="ctr">
              <a:lnSpc>
                <a:spcPct val="100000"/>
              </a:lnSpc>
              <a:spcBef>
                <a:spcPct val="0"/>
              </a:spcBef>
              <a:buFontTx/>
              <a:buNone/>
            </a:pPr>
            <a:r>
              <a:rPr lang="en-US" altLang="en-US" sz="1000" dirty="0">
                <a:latin typeface="Arial" panose="020B0604020202020204" pitchFamily="34" charset="0"/>
              </a:rPr>
              <a:t>Dec/2022</a:t>
            </a:r>
          </a:p>
        </p:txBody>
      </p:sp>
      <p:sp>
        <p:nvSpPr>
          <p:cNvPr id="46" name="TextBox 14">
            <a:extLst>
              <a:ext uri="{FF2B5EF4-FFF2-40B4-BE49-F238E27FC236}">
                <a16:creationId xmlns:a16="http://schemas.microsoft.com/office/drawing/2014/main" id="{1BF98A0B-FDD0-4C97-BC4A-DA3F38C37A8E}"/>
              </a:ext>
            </a:extLst>
          </p:cNvPr>
          <p:cNvSpPr txBox="1">
            <a:spLocks noChangeArrowheads="1"/>
          </p:cNvSpPr>
          <p:nvPr/>
        </p:nvSpPr>
        <p:spPr bwMode="auto">
          <a:xfrm>
            <a:off x="8579297" y="1285905"/>
            <a:ext cx="845291"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SA#99</a:t>
            </a:r>
          </a:p>
          <a:p>
            <a:pPr algn="ctr">
              <a:lnSpc>
                <a:spcPct val="100000"/>
              </a:lnSpc>
              <a:spcBef>
                <a:spcPct val="0"/>
              </a:spcBef>
              <a:buFontTx/>
              <a:buNone/>
            </a:pPr>
            <a:r>
              <a:rPr lang="en-US" altLang="en-US" sz="1000" dirty="0">
                <a:latin typeface="Arial" panose="020B0604020202020204" pitchFamily="34" charset="0"/>
              </a:rPr>
              <a:t>Mar/2023</a:t>
            </a:r>
          </a:p>
        </p:txBody>
      </p:sp>
      <p:sp>
        <p:nvSpPr>
          <p:cNvPr id="47" name="Rounded Rectangle 17">
            <a:extLst>
              <a:ext uri="{FF2B5EF4-FFF2-40B4-BE49-F238E27FC236}">
                <a16:creationId xmlns:a16="http://schemas.microsoft.com/office/drawing/2014/main" id="{5C6AA700-715D-43CF-AB0C-686232AB8A89}"/>
              </a:ext>
            </a:extLst>
          </p:cNvPr>
          <p:cNvSpPr/>
          <p:nvPr/>
        </p:nvSpPr>
        <p:spPr>
          <a:xfrm>
            <a:off x="2460171" y="1913478"/>
            <a:ext cx="797046" cy="77794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900" dirty="0"/>
              <a:t>R17 </a:t>
            </a:r>
          </a:p>
          <a:p>
            <a:pPr algn="ctr">
              <a:defRPr/>
            </a:pPr>
            <a:r>
              <a:rPr lang="en-US" sz="900" dirty="0"/>
              <a:t>stage 2</a:t>
            </a:r>
          </a:p>
          <a:p>
            <a:pPr algn="ctr">
              <a:defRPr/>
            </a:pPr>
            <a:r>
              <a:rPr lang="en-US" sz="900" dirty="0"/>
              <a:t>freeze</a:t>
            </a:r>
          </a:p>
        </p:txBody>
      </p:sp>
      <p:sp>
        <p:nvSpPr>
          <p:cNvPr id="48" name="Rounded Rectangle 21">
            <a:extLst>
              <a:ext uri="{FF2B5EF4-FFF2-40B4-BE49-F238E27FC236}">
                <a16:creationId xmlns:a16="http://schemas.microsoft.com/office/drawing/2014/main" id="{24BD56DB-A87C-4A2E-8239-2594841FA905}"/>
              </a:ext>
            </a:extLst>
          </p:cNvPr>
          <p:cNvSpPr/>
          <p:nvPr/>
        </p:nvSpPr>
        <p:spPr>
          <a:xfrm>
            <a:off x="5072743" y="1913478"/>
            <a:ext cx="792107" cy="77794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900" dirty="0"/>
              <a:t>R17 </a:t>
            </a:r>
          </a:p>
          <a:p>
            <a:pPr algn="ctr">
              <a:defRPr/>
            </a:pPr>
            <a:r>
              <a:rPr lang="en-US" sz="900" dirty="0"/>
              <a:t>stage 3</a:t>
            </a:r>
          </a:p>
          <a:p>
            <a:pPr algn="ctr">
              <a:defRPr/>
            </a:pPr>
            <a:r>
              <a:rPr lang="en-US" sz="900" dirty="0"/>
              <a:t>freeze</a:t>
            </a:r>
          </a:p>
        </p:txBody>
      </p:sp>
      <p:sp>
        <p:nvSpPr>
          <p:cNvPr id="49" name="Rounded Rectangle 22">
            <a:extLst>
              <a:ext uri="{FF2B5EF4-FFF2-40B4-BE49-F238E27FC236}">
                <a16:creationId xmlns:a16="http://schemas.microsoft.com/office/drawing/2014/main" id="{B0BBAFB9-DF6E-4BE7-9A42-C5A8D585A5CB}"/>
              </a:ext>
            </a:extLst>
          </p:cNvPr>
          <p:cNvSpPr/>
          <p:nvPr/>
        </p:nvSpPr>
        <p:spPr>
          <a:xfrm>
            <a:off x="6012347" y="1913478"/>
            <a:ext cx="722179" cy="777945"/>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900" dirty="0"/>
              <a:t>R17 code</a:t>
            </a:r>
          </a:p>
          <a:p>
            <a:pPr algn="ctr">
              <a:defRPr/>
            </a:pPr>
            <a:r>
              <a:rPr lang="en-US" sz="900" dirty="0"/>
              <a:t>freeze</a:t>
            </a:r>
          </a:p>
        </p:txBody>
      </p:sp>
      <p:sp>
        <p:nvSpPr>
          <p:cNvPr id="50" name="Rounded Rectangle 23">
            <a:extLst>
              <a:ext uri="{FF2B5EF4-FFF2-40B4-BE49-F238E27FC236}">
                <a16:creationId xmlns:a16="http://schemas.microsoft.com/office/drawing/2014/main" id="{B817FC6A-3AC4-4504-BE88-FD5315B670E7}"/>
              </a:ext>
            </a:extLst>
          </p:cNvPr>
          <p:cNvSpPr/>
          <p:nvPr/>
        </p:nvSpPr>
        <p:spPr>
          <a:xfrm>
            <a:off x="4272996" y="3960378"/>
            <a:ext cx="908604" cy="1015028"/>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stage 1</a:t>
            </a:r>
          </a:p>
          <a:p>
            <a:pPr algn="ctr">
              <a:defRPr/>
            </a:pPr>
            <a:r>
              <a:rPr lang="en-US" sz="900" dirty="0"/>
              <a:t>100%; </a:t>
            </a:r>
          </a:p>
          <a:p>
            <a:pPr algn="ctr">
              <a:defRPr/>
            </a:pPr>
            <a:r>
              <a:rPr lang="en-US" sz="900" dirty="0"/>
              <a:t>SA2 SIDs prioritization</a:t>
            </a:r>
          </a:p>
        </p:txBody>
      </p:sp>
      <p:sp>
        <p:nvSpPr>
          <p:cNvPr id="51" name="Rounded Rectangle 24">
            <a:extLst>
              <a:ext uri="{FF2B5EF4-FFF2-40B4-BE49-F238E27FC236}">
                <a16:creationId xmlns:a16="http://schemas.microsoft.com/office/drawing/2014/main" id="{68F340EB-9CBB-4291-B2F7-30D3CAEAE1AE}"/>
              </a:ext>
            </a:extLst>
          </p:cNvPr>
          <p:cNvSpPr/>
          <p:nvPr/>
        </p:nvSpPr>
        <p:spPr>
          <a:xfrm>
            <a:off x="8416487" y="3960378"/>
            <a:ext cx="955506" cy="1051854"/>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stage 2</a:t>
            </a:r>
          </a:p>
          <a:p>
            <a:pPr algn="ctr">
              <a:defRPr/>
            </a:pPr>
            <a:r>
              <a:rPr lang="en-US" sz="900" dirty="0"/>
              <a:t>Functional freeze</a:t>
            </a:r>
          </a:p>
        </p:txBody>
      </p:sp>
      <p:sp>
        <p:nvSpPr>
          <p:cNvPr id="52" name="Rounded Rectangle 25">
            <a:extLst>
              <a:ext uri="{FF2B5EF4-FFF2-40B4-BE49-F238E27FC236}">
                <a16:creationId xmlns:a16="http://schemas.microsoft.com/office/drawing/2014/main" id="{530700CF-E61E-4C6E-B66E-893DC63E229A}"/>
              </a:ext>
            </a:extLst>
          </p:cNvPr>
          <p:cNvSpPr/>
          <p:nvPr/>
        </p:nvSpPr>
        <p:spPr>
          <a:xfrm>
            <a:off x="11212286" y="3960378"/>
            <a:ext cx="697858" cy="1015028"/>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stage 3</a:t>
            </a:r>
          </a:p>
          <a:p>
            <a:pPr algn="ctr">
              <a:defRPr/>
            </a:pPr>
            <a:r>
              <a:rPr lang="en-US" sz="900" dirty="0"/>
              <a:t>freeze</a:t>
            </a:r>
          </a:p>
        </p:txBody>
      </p:sp>
      <p:sp>
        <p:nvSpPr>
          <p:cNvPr id="53" name="Rounded Rectangle 26">
            <a:extLst>
              <a:ext uri="{FF2B5EF4-FFF2-40B4-BE49-F238E27FC236}">
                <a16:creationId xmlns:a16="http://schemas.microsoft.com/office/drawing/2014/main" id="{90EE6A61-1B8D-4E18-8960-70AEEEA77BB8}"/>
              </a:ext>
            </a:extLst>
          </p:cNvPr>
          <p:cNvSpPr/>
          <p:nvPr/>
        </p:nvSpPr>
        <p:spPr>
          <a:xfrm>
            <a:off x="3403322" y="3960378"/>
            <a:ext cx="822364" cy="99047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stage 1</a:t>
            </a:r>
          </a:p>
          <a:p>
            <a:pPr algn="ctr">
              <a:defRPr/>
            </a:pPr>
            <a:r>
              <a:rPr lang="en-US" sz="900" dirty="0"/>
              <a:t>&gt;= 80%; SA2 SIDs Discussion</a:t>
            </a:r>
          </a:p>
        </p:txBody>
      </p:sp>
      <p:sp>
        <p:nvSpPr>
          <p:cNvPr id="54" name="TextBox 27">
            <a:extLst>
              <a:ext uri="{FF2B5EF4-FFF2-40B4-BE49-F238E27FC236}">
                <a16:creationId xmlns:a16="http://schemas.microsoft.com/office/drawing/2014/main" id="{B0E2741C-602B-4761-94AF-EC73C442E150}"/>
              </a:ext>
            </a:extLst>
          </p:cNvPr>
          <p:cNvSpPr txBox="1">
            <a:spLocks noChangeArrowheads="1"/>
          </p:cNvSpPr>
          <p:nvPr/>
        </p:nvSpPr>
        <p:spPr bwMode="auto">
          <a:xfrm>
            <a:off x="9458339" y="1285905"/>
            <a:ext cx="826555"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SA#100</a:t>
            </a:r>
          </a:p>
          <a:p>
            <a:pPr algn="ctr">
              <a:lnSpc>
                <a:spcPct val="100000"/>
              </a:lnSpc>
              <a:spcBef>
                <a:spcPct val="0"/>
              </a:spcBef>
              <a:buFontTx/>
              <a:buNone/>
            </a:pPr>
            <a:r>
              <a:rPr lang="en-US" altLang="en-US" sz="1000" dirty="0">
                <a:latin typeface="Arial" panose="020B0604020202020204" pitchFamily="34" charset="0"/>
              </a:rPr>
              <a:t>Jun/2023</a:t>
            </a:r>
          </a:p>
        </p:txBody>
      </p:sp>
      <p:sp>
        <p:nvSpPr>
          <p:cNvPr id="55" name="Rounded Rectangle 28">
            <a:extLst>
              <a:ext uri="{FF2B5EF4-FFF2-40B4-BE49-F238E27FC236}">
                <a16:creationId xmlns:a16="http://schemas.microsoft.com/office/drawing/2014/main" id="{5341AF7A-4172-4EA3-9069-86ED5C0E22A2}"/>
              </a:ext>
            </a:extLst>
          </p:cNvPr>
          <p:cNvSpPr/>
          <p:nvPr/>
        </p:nvSpPr>
        <p:spPr>
          <a:xfrm>
            <a:off x="3346271" y="2874018"/>
            <a:ext cx="857152" cy="776410"/>
          </a:xfrm>
          <a:prstGeom prst="roundRect">
            <a:avLst/>
          </a:prstGeom>
          <a:solidFill>
            <a:srgbClr val="FF66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SA</a:t>
            </a:r>
          </a:p>
          <a:p>
            <a:pPr algn="ctr">
              <a:defRPr/>
            </a:pPr>
            <a:r>
              <a:rPr lang="en-US" sz="900" dirty="0"/>
              <a:t>Rel-18</a:t>
            </a:r>
          </a:p>
          <a:p>
            <a:pPr algn="ctr">
              <a:defRPr/>
            </a:pPr>
            <a:r>
              <a:rPr lang="en-US" sz="900" dirty="0"/>
              <a:t>Workshop</a:t>
            </a:r>
          </a:p>
        </p:txBody>
      </p:sp>
      <p:sp>
        <p:nvSpPr>
          <p:cNvPr id="56" name="Rounded Rectangle 29">
            <a:extLst>
              <a:ext uri="{FF2B5EF4-FFF2-40B4-BE49-F238E27FC236}">
                <a16:creationId xmlns:a16="http://schemas.microsoft.com/office/drawing/2014/main" id="{3BCFEF62-1D85-41F2-88DE-06B33B64CB13}"/>
              </a:ext>
            </a:extLst>
          </p:cNvPr>
          <p:cNvSpPr/>
          <p:nvPr/>
        </p:nvSpPr>
        <p:spPr>
          <a:xfrm>
            <a:off x="2433460" y="2874018"/>
            <a:ext cx="846019" cy="776410"/>
          </a:xfrm>
          <a:prstGeom prst="roundRect">
            <a:avLst/>
          </a:prstGeom>
          <a:solidFill>
            <a:srgbClr val="FF66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RAN</a:t>
            </a:r>
          </a:p>
          <a:p>
            <a:pPr algn="ctr">
              <a:defRPr/>
            </a:pPr>
            <a:r>
              <a:rPr lang="en-US" sz="900" dirty="0"/>
              <a:t>Rel-18</a:t>
            </a:r>
          </a:p>
          <a:p>
            <a:pPr algn="ctr">
              <a:defRPr/>
            </a:pPr>
            <a:r>
              <a:rPr lang="en-US" sz="900" dirty="0"/>
              <a:t>Workshop</a:t>
            </a:r>
          </a:p>
        </p:txBody>
      </p:sp>
      <p:sp>
        <p:nvSpPr>
          <p:cNvPr id="57" name="TextBox 19">
            <a:extLst>
              <a:ext uri="{FF2B5EF4-FFF2-40B4-BE49-F238E27FC236}">
                <a16:creationId xmlns:a16="http://schemas.microsoft.com/office/drawing/2014/main" id="{451D4FB4-73D1-4F84-BFBC-C5ADF0FAB5DB}"/>
              </a:ext>
            </a:extLst>
          </p:cNvPr>
          <p:cNvSpPr txBox="1">
            <a:spLocks noChangeArrowheads="1"/>
          </p:cNvSpPr>
          <p:nvPr/>
        </p:nvSpPr>
        <p:spPr bwMode="auto">
          <a:xfrm>
            <a:off x="1460817" y="4215854"/>
            <a:ext cx="731011" cy="5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dirty="0">
                <a:latin typeface="Arial" panose="020B0604020202020204" pitchFamily="34" charset="0"/>
              </a:rPr>
              <a:t>Rel-18 </a:t>
            </a:r>
          </a:p>
          <a:p>
            <a:pPr>
              <a:lnSpc>
                <a:spcPct val="100000"/>
              </a:lnSpc>
              <a:spcBef>
                <a:spcPct val="0"/>
              </a:spcBef>
              <a:buFontTx/>
              <a:buNone/>
            </a:pPr>
            <a:r>
              <a:rPr lang="en-US" altLang="en-US" sz="1000" dirty="0">
                <a:latin typeface="Arial" panose="020B0604020202020204" pitchFamily="34" charset="0"/>
              </a:rPr>
              <a:t>timeline</a:t>
            </a:r>
          </a:p>
        </p:txBody>
      </p:sp>
      <p:sp>
        <p:nvSpPr>
          <p:cNvPr id="58" name="Rounded Rectangle 31">
            <a:extLst>
              <a:ext uri="{FF2B5EF4-FFF2-40B4-BE49-F238E27FC236}">
                <a16:creationId xmlns:a16="http://schemas.microsoft.com/office/drawing/2014/main" id="{2CC46E78-212E-4EA4-8C36-043484616607}"/>
              </a:ext>
            </a:extLst>
          </p:cNvPr>
          <p:cNvSpPr/>
          <p:nvPr/>
        </p:nvSpPr>
        <p:spPr>
          <a:xfrm>
            <a:off x="4272995" y="2874018"/>
            <a:ext cx="820973" cy="776410"/>
          </a:xfrm>
          <a:prstGeom prst="roundRect">
            <a:avLst/>
          </a:prstGeom>
          <a:solidFill>
            <a:srgbClr val="FF6600"/>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Rel-18</a:t>
            </a:r>
          </a:p>
          <a:p>
            <a:pPr algn="ctr">
              <a:defRPr/>
            </a:pPr>
            <a:r>
              <a:rPr lang="en-US" sz="900" dirty="0"/>
              <a:t>content agreed</a:t>
            </a:r>
          </a:p>
        </p:txBody>
      </p:sp>
      <p:sp>
        <p:nvSpPr>
          <p:cNvPr id="59" name="TextBox 32">
            <a:extLst>
              <a:ext uri="{FF2B5EF4-FFF2-40B4-BE49-F238E27FC236}">
                <a16:creationId xmlns:a16="http://schemas.microsoft.com/office/drawing/2014/main" id="{B8C1C506-1D7A-4F5D-B4BB-DA1DE1A7B42D}"/>
              </a:ext>
            </a:extLst>
          </p:cNvPr>
          <p:cNvSpPr txBox="1">
            <a:spLocks noChangeArrowheads="1"/>
          </p:cNvSpPr>
          <p:nvPr/>
        </p:nvSpPr>
        <p:spPr bwMode="auto">
          <a:xfrm>
            <a:off x="1460817" y="2068453"/>
            <a:ext cx="877138" cy="5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1000" dirty="0">
                <a:latin typeface="Arial" panose="020B0604020202020204" pitchFamily="34" charset="0"/>
              </a:rPr>
              <a:t>Rel-17 </a:t>
            </a:r>
          </a:p>
          <a:p>
            <a:pPr>
              <a:lnSpc>
                <a:spcPct val="100000"/>
              </a:lnSpc>
              <a:spcBef>
                <a:spcPct val="0"/>
              </a:spcBef>
              <a:buNone/>
            </a:pPr>
            <a:r>
              <a:rPr lang="en-US" altLang="en-US" sz="1000" dirty="0">
                <a:latin typeface="Arial" panose="020B0604020202020204" pitchFamily="34" charset="0"/>
              </a:rPr>
              <a:t>Schedule </a:t>
            </a:r>
          </a:p>
        </p:txBody>
      </p:sp>
      <p:cxnSp>
        <p:nvCxnSpPr>
          <p:cNvPr id="60" name="Curved Connector 39">
            <a:extLst>
              <a:ext uri="{FF2B5EF4-FFF2-40B4-BE49-F238E27FC236}">
                <a16:creationId xmlns:a16="http://schemas.microsoft.com/office/drawing/2014/main" id="{B992C33D-568D-4BB4-8DEB-C8CB16E81860}"/>
              </a:ext>
            </a:extLst>
          </p:cNvPr>
          <p:cNvCxnSpPr>
            <a:cxnSpLocks/>
            <a:stCxn id="58" idx="3"/>
            <a:endCxn id="51" idx="0"/>
          </p:cNvCxnSpPr>
          <p:nvPr/>
        </p:nvCxnSpPr>
        <p:spPr>
          <a:xfrm>
            <a:off x="5093969" y="3262223"/>
            <a:ext cx="3800271" cy="69815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urved Connector 54">
            <a:extLst>
              <a:ext uri="{FF2B5EF4-FFF2-40B4-BE49-F238E27FC236}">
                <a16:creationId xmlns:a16="http://schemas.microsoft.com/office/drawing/2014/main" id="{E90778FF-4FBA-420A-B13A-FF3AB3626C42}"/>
              </a:ext>
            </a:extLst>
          </p:cNvPr>
          <p:cNvCxnSpPr>
            <a:cxnSpLocks/>
            <a:stCxn id="58" idx="3"/>
            <a:endCxn id="52" idx="0"/>
          </p:cNvCxnSpPr>
          <p:nvPr/>
        </p:nvCxnSpPr>
        <p:spPr>
          <a:xfrm>
            <a:off x="5093968" y="3262223"/>
            <a:ext cx="6467247" cy="69815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urved Connector 57">
            <a:extLst>
              <a:ext uri="{FF2B5EF4-FFF2-40B4-BE49-F238E27FC236}">
                <a16:creationId xmlns:a16="http://schemas.microsoft.com/office/drawing/2014/main" id="{A035DA12-756D-41B5-B0CF-21CBC8891284}"/>
              </a:ext>
            </a:extLst>
          </p:cNvPr>
          <p:cNvCxnSpPr>
            <a:cxnSpLocks/>
            <a:stCxn id="58" idx="3"/>
            <a:endCxn id="67" idx="0"/>
          </p:cNvCxnSpPr>
          <p:nvPr/>
        </p:nvCxnSpPr>
        <p:spPr>
          <a:xfrm>
            <a:off x="5093969" y="3262223"/>
            <a:ext cx="7390955" cy="69815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1">
            <a:extLst>
              <a:ext uri="{FF2B5EF4-FFF2-40B4-BE49-F238E27FC236}">
                <a16:creationId xmlns:a16="http://schemas.microsoft.com/office/drawing/2014/main" id="{66BFA0C7-41E0-41DC-A2A1-446CAC998324}"/>
              </a:ext>
            </a:extLst>
          </p:cNvPr>
          <p:cNvSpPr txBox="1">
            <a:spLocks noChangeArrowheads="1"/>
          </p:cNvSpPr>
          <p:nvPr/>
        </p:nvSpPr>
        <p:spPr bwMode="auto">
          <a:xfrm>
            <a:off x="1426028" y="3021321"/>
            <a:ext cx="794707" cy="51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000" dirty="0">
                <a:latin typeface="Arial" panose="020B0604020202020204" pitchFamily="34" charset="0"/>
              </a:rPr>
              <a:t>Rel-18  </a:t>
            </a:r>
          </a:p>
          <a:p>
            <a:pPr>
              <a:lnSpc>
                <a:spcPct val="100000"/>
              </a:lnSpc>
              <a:spcBef>
                <a:spcPct val="0"/>
              </a:spcBef>
              <a:buFontTx/>
              <a:buNone/>
            </a:pPr>
            <a:r>
              <a:rPr lang="en-US" altLang="en-US" sz="1000" dirty="0">
                <a:latin typeface="Arial" panose="020B0604020202020204" pitchFamily="34" charset="0"/>
              </a:rPr>
              <a:t>Planning</a:t>
            </a:r>
          </a:p>
        </p:txBody>
      </p:sp>
      <p:sp>
        <p:nvSpPr>
          <p:cNvPr id="64" name="TextBox 63">
            <a:extLst>
              <a:ext uri="{FF2B5EF4-FFF2-40B4-BE49-F238E27FC236}">
                <a16:creationId xmlns:a16="http://schemas.microsoft.com/office/drawing/2014/main" id="{485C4E55-2244-44FE-AD69-45C21E31934C}"/>
              </a:ext>
            </a:extLst>
          </p:cNvPr>
          <p:cNvSpPr txBox="1"/>
          <p:nvPr/>
        </p:nvSpPr>
        <p:spPr>
          <a:xfrm>
            <a:off x="3189034" y="2120623"/>
            <a:ext cx="894722" cy="297483"/>
          </a:xfrm>
          <a:prstGeom prst="rect">
            <a:avLst/>
          </a:prstGeom>
          <a:solidFill>
            <a:schemeClr val="accent1">
              <a:lumMod val="60000"/>
              <a:lumOff val="40000"/>
            </a:schemeClr>
          </a:solidFill>
        </p:spPr>
        <p:txBody>
          <a:bodyPr>
            <a:spAutoFit/>
          </a:bodyPr>
          <a:lstStyle/>
          <a:p>
            <a:pPr>
              <a:defRPr/>
            </a:pPr>
            <a:r>
              <a:rPr lang="en-US" sz="900" dirty="0"/>
              <a:t>exceptions</a:t>
            </a:r>
            <a:endParaRPr lang="en-US" sz="1800" dirty="0"/>
          </a:p>
        </p:txBody>
      </p:sp>
      <p:sp>
        <p:nvSpPr>
          <p:cNvPr id="65" name="Rounded Rectangle 40">
            <a:extLst>
              <a:ext uri="{FF2B5EF4-FFF2-40B4-BE49-F238E27FC236}">
                <a16:creationId xmlns:a16="http://schemas.microsoft.com/office/drawing/2014/main" id="{7B2CF443-C73A-4A5E-9635-10BFE932687E}"/>
              </a:ext>
            </a:extLst>
          </p:cNvPr>
          <p:cNvSpPr/>
          <p:nvPr/>
        </p:nvSpPr>
        <p:spPr>
          <a:xfrm>
            <a:off x="2444592" y="3960378"/>
            <a:ext cx="905855" cy="99047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S1 normative ongoing; </a:t>
            </a:r>
          </a:p>
          <a:p>
            <a:pPr algn="ctr">
              <a:defRPr/>
            </a:pPr>
            <a:r>
              <a:rPr lang="en-US" sz="900" dirty="0"/>
              <a:t>SA2 SID Discussion</a:t>
            </a:r>
          </a:p>
        </p:txBody>
      </p:sp>
      <p:sp>
        <p:nvSpPr>
          <p:cNvPr id="66" name="TextBox 27">
            <a:extLst>
              <a:ext uri="{FF2B5EF4-FFF2-40B4-BE49-F238E27FC236}">
                <a16:creationId xmlns:a16="http://schemas.microsoft.com/office/drawing/2014/main" id="{D12AA483-F6B3-4119-B326-0CC6A11B9398}"/>
              </a:ext>
            </a:extLst>
          </p:cNvPr>
          <p:cNvSpPr txBox="1">
            <a:spLocks noChangeArrowheads="1"/>
          </p:cNvSpPr>
          <p:nvPr/>
        </p:nvSpPr>
        <p:spPr bwMode="auto">
          <a:xfrm>
            <a:off x="10333926" y="1285905"/>
            <a:ext cx="850910"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SA#101</a:t>
            </a:r>
          </a:p>
          <a:p>
            <a:pPr algn="ctr">
              <a:lnSpc>
                <a:spcPct val="100000"/>
              </a:lnSpc>
              <a:spcBef>
                <a:spcPct val="0"/>
              </a:spcBef>
              <a:buFontTx/>
              <a:buNone/>
            </a:pPr>
            <a:r>
              <a:rPr lang="en-US" altLang="en-US" sz="1000" dirty="0">
                <a:latin typeface="Arial" panose="020B0604020202020204" pitchFamily="34" charset="0"/>
              </a:rPr>
              <a:t>Sep/2023</a:t>
            </a:r>
          </a:p>
        </p:txBody>
      </p:sp>
      <p:sp>
        <p:nvSpPr>
          <p:cNvPr id="68" name="TextBox 27">
            <a:extLst>
              <a:ext uri="{FF2B5EF4-FFF2-40B4-BE49-F238E27FC236}">
                <a16:creationId xmlns:a16="http://schemas.microsoft.com/office/drawing/2014/main" id="{5B64EC32-9451-496A-969A-F4AF27A496B5}"/>
              </a:ext>
            </a:extLst>
          </p:cNvPr>
          <p:cNvSpPr txBox="1">
            <a:spLocks noChangeArrowheads="1"/>
          </p:cNvSpPr>
          <p:nvPr/>
        </p:nvSpPr>
        <p:spPr bwMode="auto">
          <a:xfrm>
            <a:off x="11190141" y="1273630"/>
            <a:ext cx="852783"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SA#102</a:t>
            </a:r>
          </a:p>
          <a:p>
            <a:pPr algn="ctr">
              <a:lnSpc>
                <a:spcPct val="100000"/>
              </a:lnSpc>
              <a:spcBef>
                <a:spcPct val="0"/>
              </a:spcBef>
              <a:buFontTx/>
              <a:buNone/>
            </a:pPr>
            <a:r>
              <a:rPr lang="en-US" altLang="en-US" sz="1000" dirty="0">
                <a:latin typeface="Arial" panose="020B0604020202020204" pitchFamily="34" charset="0"/>
              </a:rPr>
              <a:t>Dec/2023</a:t>
            </a:r>
          </a:p>
        </p:txBody>
      </p:sp>
      <p:sp>
        <p:nvSpPr>
          <p:cNvPr id="69" name="TextBox 68">
            <a:extLst>
              <a:ext uri="{FF2B5EF4-FFF2-40B4-BE49-F238E27FC236}">
                <a16:creationId xmlns:a16="http://schemas.microsoft.com/office/drawing/2014/main" id="{70F69097-9A6A-404C-B45F-72DB8DC79338}"/>
              </a:ext>
            </a:extLst>
          </p:cNvPr>
          <p:cNvSpPr txBox="1"/>
          <p:nvPr/>
        </p:nvSpPr>
        <p:spPr>
          <a:xfrm>
            <a:off x="9392473" y="4263630"/>
            <a:ext cx="820919" cy="475973"/>
          </a:xfrm>
          <a:prstGeom prst="rect">
            <a:avLst/>
          </a:prstGeom>
          <a:solidFill>
            <a:schemeClr val="accent6">
              <a:lumMod val="40000"/>
              <a:lumOff val="60000"/>
            </a:schemeClr>
          </a:solidFill>
        </p:spPr>
        <p:txBody>
          <a:bodyPr wrap="square">
            <a:spAutoFit/>
          </a:bodyPr>
          <a:lstStyle/>
          <a:p>
            <a:pPr algn="ctr">
              <a:defRPr/>
            </a:pPr>
            <a:r>
              <a:rPr lang="en-US" sz="900" dirty="0">
                <a:latin typeface="+mn-lt"/>
              </a:rPr>
              <a:t>Exceptions</a:t>
            </a:r>
          </a:p>
          <a:p>
            <a:pPr algn="ctr">
              <a:defRPr/>
            </a:pPr>
            <a:r>
              <a:rPr lang="en-US" sz="900" dirty="0">
                <a:latin typeface="+mn-lt"/>
              </a:rPr>
              <a:t>(if any)</a:t>
            </a:r>
            <a:endParaRPr lang="en-US" sz="1800" dirty="0">
              <a:latin typeface="+mn-lt"/>
            </a:endParaRPr>
          </a:p>
        </p:txBody>
      </p:sp>
      <p:sp>
        <p:nvSpPr>
          <p:cNvPr id="70" name="Rounded Rectangle 24">
            <a:extLst>
              <a:ext uri="{FF2B5EF4-FFF2-40B4-BE49-F238E27FC236}">
                <a16:creationId xmlns:a16="http://schemas.microsoft.com/office/drawing/2014/main" id="{009172C9-1D4D-4BF2-B30E-5CC1C3002FF2}"/>
              </a:ext>
            </a:extLst>
          </p:cNvPr>
          <p:cNvSpPr/>
          <p:nvPr/>
        </p:nvSpPr>
        <p:spPr>
          <a:xfrm>
            <a:off x="6694059" y="3974242"/>
            <a:ext cx="1043512" cy="1051854"/>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stage 2</a:t>
            </a:r>
          </a:p>
          <a:p>
            <a:pPr algn="ctr">
              <a:defRPr/>
            </a:pPr>
            <a:r>
              <a:rPr lang="en-US" sz="900" dirty="0"/>
              <a:t>SID Completion </a:t>
            </a:r>
          </a:p>
          <a:p>
            <a:pPr algn="ctr">
              <a:defRPr/>
            </a:pPr>
            <a:r>
              <a:rPr lang="en-US" sz="900" dirty="0"/>
              <a:t>/WIDs Approval</a:t>
            </a:r>
          </a:p>
        </p:txBody>
      </p:sp>
      <p:sp>
        <p:nvSpPr>
          <p:cNvPr id="72" name="TextBox 27">
            <a:extLst>
              <a:ext uri="{FF2B5EF4-FFF2-40B4-BE49-F238E27FC236}">
                <a16:creationId xmlns:a16="http://schemas.microsoft.com/office/drawing/2014/main" id="{7298BF40-F315-4F21-A441-07C629C0A70B}"/>
              </a:ext>
            </a:extLst>
          </p:cNvPr>
          <p:cNvSpPr txBox="1">
            <a:spLocks noChangeArrowheads="1"/>
          </p:cNvSpPr>
          <p:nvPr/>
        </p:nvSpPr>
        <p:spPr bwMode="auto">
          <a:xfrm>
            <a:off x="12076052" y="1275941"/>
            <a:ext cx="845291" cy="51563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2"/>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000" dirty="0">
                <a:latin typeface="Arial" panose="020B0604020202020204" pitchFamily="34" charset="0"/>
              </a:rPr>
              <a:t>SA#103</a:t>
            </a:r>
          </a:p>
          <a:p>
            <a:pPr algn="ctr">
              <a:lnSpc>
                <a:spcPct val="100000"/>
              </a:lnSpc>
              <a:spcBef>
                <a:spcPct val="0"/>
              </a:spcBef>
              <a:buFontTx/>
              <a:buNone/>
            </a:pPr>
            <a:r>
              <a:rPr lang="en-US" altLang="en-US" sz="1000" dirty="0">
                <a:latin typeface="Arial" panose="020B0604020202020204" pitchFamily="34" charset="0"/>
              </a:rPr>
              <a:t>Mar/2024</a:t>
            </a:r>
          </a:p>
        </p:txBody>
      </p:sp>
      <p:sp>
        <p:nvSpPr>
          <p:cNvPr id="67" name="Rounded Rectangle 58">
            <a:extLst>
              <a:ext uri="{FF2B5EF4-FFF2-40B4-BE49-F238E27FC236}">
                <a16:creationId xmlns:a16="http://schemas.microsoft.com/office/drawing/2014/main" id="{323F8A8E-EA7E-45F6-B5E8-21EC36280A93}"/>
              </a:ext>
            </a:extLst>
          </p:cNvPr>
          <p:cNvSpPr/>
          <p:nvPr/>
        </p:nvSpPr>
        <p:spPr>
          <a:xfrm>
            <a:off x="12123138" y="3960378"/>
            <a:ext cx="723570" cy="1015028"/>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900" dirty="0"/>
              <a:t>R18 code</a:t>
            </a:r>
          </a:p>
          <a:p>
            <a:pPr algn="ctr">
              <a:defRPr/>
            </a:pPr>
            <a:r>
              <a:rPr lang="en-US" sz="900" dirty="0"/>
              <a:t>freeze</a:t>
            </a:r>
          </a:p>
        </p:txBody>
      </p:sp>
      <p:sp>
        <p:nvSpPr>
          <p:cNvPr id="76" name="Chevron 60">
            <a:extLst>
              <a:ext uri="{FF2B5EF4-FFF2-40B4-BE49-F238E27FC236}">
                <a16:creationId xmlns:a16="http://schemas.microsoft.com/office/drawing/2014/main" id="{19CEF8B2-862B-4BCD-90AB-871C1660D30D}"/>
              </a:ext>
            </a:extLst>
          </p:cNvPr>
          <p:cNvSpPr>
            <a:spLocks noChangeArrowheads="1"/>
          </p:cNvSpPr>
          <p:nvPr/>
        </p:nvSpPr>
        <p:spPr bwMode="auto">
          <a:xfrm>
            <a:off x="4618192" y="5138335"/>
            <a:ext cx="3484694" cy="281916"/>
          </a:xfrm>
          <a:prstGeom prst="chevron">
            <a:avLst>
              <a:gd name="adj" fmla="val 49961"/>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900" dirty="0">
                <a:cs typeface="Arial" panose="020B0604020202020204" pitchFamily="34" charset="0"/>
              </a:rPr>
              <a:t>R18 Stage 2 Study Phase</a:t>
            </a:r>
          </a:p>
        </p:txBody>
      </p:sp>
      <p:sp>
        <p:nvSpPr>
          <p:cNvPr id="77" name="Chevron 60">
            <a:extLst>
              <a:ext uri="{FF2B5EF4-FFF2-40B4-BE49-F238E27FC236}">
                <a16:creationId xmlns:a16="http://schemas.microsoft.com/office/drawing/2014/main" id="{9DB7E7F7-83E4-4910-8916-ED4AB927D7C0}"/>
              </a:ext>
            </a:extLst>
          </p:cNvPr>
          <p:cNvSpPr>
            <a:spLocks noChangeArrowheads="1"/>
          </p:cNvSpPr>
          <p:nvPr/>
        </p:nvSpPr>
        <p:spPr bwMode="auto">
          <a:xfrm>
            <a:off x="7189357" y="5448779"/>
            <a:ext cx="1844293" cy="268010"/>
          </a:xfrm>
          <a:prstGeom prst="chevron">
            <a:avLst>
              <a:gd name="adj" fmla="val 49961"/>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900" dirty="0">
                <a:cs typeface="Arial" panose="020B0604020202020204" pitchFamily="34" charset="0"/>
              </a:rPr>
              <a:t>R18 Stage 2 Normative Phase</a:t>
            </a:r>
          </a:p>
        </p:txBody>
      </p:sp>
      <p:sp>
        <p:nvSpPr>
          <p:cNvPr id="78" name="Chevron 60">
            <a:extLst>
              <a:ext uri="{FF2B5EF4-FFF2-40B4-BE49-F238E27FC236}">
                <a16:creationId xmlns:a16="http://schemas.microsoft.com/office/drawing/2014/main" id="{6F65104B-5F94-462F-BDDF-6A1BA4336FE6}"/>
              </a:ext>
            </a:extLst>
          </p:cNvPr>
          <p:cNvSpPr>
            <a:spLocks noChangeArrowheads="1"/>
          </p:cNvSpPr>
          <p:nvPr/>
        </p:nvSpPr>
        <p:spPr bwMode="auto">
          <a:xfrm>
            <a:off x="5477140" y="5877251"/>
            <a:ext cx="1746690" cy="437140"/>
          </a:xfrm>
          <a:prstGeom prst="chevron">
            <a:avLst>
              <a:gd name="adj" fmla="val 49961"/>
            </a:avLst>
          </a:prstGeom>
          <a:solidFill>
            <a:srgbClr val="FFC000"/>
          </a:solidFill>
          <a:ln>
            <a:noFill/>
          </a:ln>
        </p:spPr>
        <p:txBody>
          <a:bodyPr lIns="0" rIns="0"/>
          <a:lstStyle/>
          <a:p>
            <a:pPr algn="ctr"/>
            <a:r>
              <a:rPr lang="fr-FR" altLang="en-US" sz="900" dirty="0">
                <a:cs typeface="Arial" panose="020B0604020202020204" pitchFamily="34" charset="0"/>
              </a:rPr>
              <a:t>TEI18 propsoal submission/approval</a:t>
            </a:r>
          </a:p>
        </p:txBody>
      </p:sp>
      <p:sp>
        <p:nvSpPr>
          <p:cNvPr id="79" name="Chevron 60">
            <a:extLst>
              <a:ext uri="{FF2B5EF4-FFF2-40B4-BE49-F238E27FC236}">
                <a16:creationId xmlns:a16="http://schemas.microsoft.com/office/drawing/2014/main" id="{B40896A6-5BFE-4878-A387-8481CA66540E}"/>
              </a:ext>
            </a:extLst>
          </p:cNvPr>
          <p:cNvSpPr>
            <a:spLocks noChangeArrowheads="1"/>
          </p:cNvSpPr>
          <p:nvPr/>
        </p:nvSpPr>
        <p:spPr bwMode="auto">
          <a:xfrm>
            <a:off x="7240998" y="5950110"/>
            <a:ext cx="1746690" cy="268010"/>
          </a:xfrm>
          <a:prstGeom prst="chevron">
            <a:avLst>
              <a:gd name="adj" fmla="val 49961"/>
            </a:avLst>
          </a:prstGeom>
          <a:solidFill>
            <a:srgbClr val="FFC000"/>
          </a:solidFill>
          <a:ln>
            <a:noFill/>
          </a:ln>
        </p:spPr>
        <p:txBody>
          <a:bodyPr lIns="0" rIns="0"/>
          <a:lstStyle/>
          <a:p>
            <a:pPr algn="ctr"/>
            <a:r>
              <a:rPr lang="fr-FR" altLang="en-US" sz="900" dirty="0">
                <a:cs typeface="Arial" panose="020B0604020202020204" pitchFamily="34" charset="0"/>
              </a:rPr>
              <a:t>TEI18 handling</a:t>
            </a:r>
          </a:p>
        </p:txBody>
      </p:sp>
      <p:sp>
        <p:nvSpPr>
          <p:cNvPr id="73" name="Chevron 60">
            <a:extLst>
              <a:ext uri="{FF2B5EF4-FFF2-40B4-BE49-F238E27FC236}">
                <a16:creationId xmlns:a16="http://schemas.microsoft.com/office/drawing/2014/main" id="{1CF75304-2C4D-4D77-A043-0C9DBFF9F5FD}"/>
              </a:ext>
            </a:extLst>
          </p:cNvPr>
          <p:cNvSpPr>
            <a:spLocks noChangeArrowheads="1"/>
          </p:cNvSpPr>
          <p:nvPr/>
        </p:nvSpPr>
        <p:spPr bwMode="auto">
          <a:xfrm>
            <a:off x="2895600" y="5105679"/>
            <a:ext cx="1741715" cy="348063"/>
          </a:xfrm>
          <a:prstGeom prst="chevron">
            <a:avLst>
              <a:gd name="adj" fmla="val 49961"/>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p>
            <a:pPr algn="ctr"/>
            <a:r>
              <a:rPr lang="fr-FR" altLang="en-US" sz="900" dirty="0">
                <a:cs typeface="Arial" panose="020B0604020202020204" pitchFamily="34" charset="0"/>
              </a:rPr>
              <a:t>R18 Stage 2 Study Agreed/ Endorsed</a:t>
            </a:r>
          </a:p>
        </p:txBody>
      </p:sp>
    </p:spTree>
    <p:extLst>
      <p:ext uri="{BB962C8B-B14F-4D97-AF65-F5344CB8AC3E}">
        <p14:creationId xmlns:p14="http://schemas.microsoft.com/office/powerpoint/2010/main" val="401173505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Rounded Corners 128">
            <a:extLst>
              <a:ext uri="{FF2B5EF4-FFF2-40B4-BE49-F238E27FC236}">
                <a16:creationId xmlns:a16="http://schemas.microsoft.com/office/drawing/2014/main" id="{498447CA-E2C4-4942-A542-4F3E862975C1}"/>
              </a:ext>
            </a:extLst>
          </p:cNvPr>
          <p:cNvSpPr/>
          <p:nvPr/>
        </p:nvSpPr>
        <p:spPr>
          <a:xfrm>
            <a:off x="4937287" y="2704542"/>
            <a:ext cx="330751" cy="345661"/>
          </a:xfrm>
          <a:prstGeom prst="roundRect">
            <a:avLst/>
          </a:prstGeom>
          <a:solidFill>
            <a:srgbClr val="FF0000"/>
          </a:solidFill>
          <a:ln w="3175" cap="flat" cmpd="sng" algn="ctr">
            <a:noFill/>
            <a:prstDash val="solid"/>
          </a:ln>
          <a:effectLst/>
        </p:spPr>
        <p:txBody>
          <a:bodyPr lIns="0" tIns="84083" rIns="0" bIns="49655"/>
          <a:lstStyle/>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TSG</a:t>
            </a:r>
          </a:p>
        </p:txBody>
      </p:sp>
      <p:sp>
        <p:nvSpPr>
          <p:cNvPr id="160" name="Rectangle: Rounded Corners 159">
            <a:extLst>
              <a:ext uri="{FF2B5EF4-FFF2-40B4-BE49-F238E27FC236}">
                <a16:creationId xmlns:a16="http://schemas.microsoft.com/office/drawing/2014/main" id="{C2EDCFD0-DC17-4EE9-B215-37A4AE715F8B}"/>
              </a:ext>
            </a:extLst>
          </p:cNvPr>
          <p:cNvSpPr/>
          <p:nvPr/>
        </p:nvSpPr>
        <p:spPr>
          <a:xfrm>
            <a:off x="6272852" y="2706201"/>
            <a:ext cx="356052" cy="403910"/>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153</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p:txBody>
      </p:sp>
      <p:sp>
        <p:nvSpPr>
          <p:cNvPr id="153" name="Rectangle: Rounded Corners 152">
            <a:extLst>
              <a:ext uri="{FF2B5EF4-FFF2-40B4-BE49-F238E27FC236}">
                <a16:creationId xmlns:a16="http://schemas.microsoft.com/office/drawing/2014/main" id="{1C3A0C1A-4A7F-4632-AE4F-25D5EB969B3D}"/>
              </a:ext>
            </a:extLst>
          </p:cNvPr>
          <p:cNvSpPr/>
          <p:nvPr/>
        </p:nvSpPr>
        <p:spPr>
          <a:xfrm>
            <a:off x="3932002" y="2706991"/>
            <a:ext cx="335666" cy="403652"/>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152</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a:p>
            <a:pPr algn="ctr" defTabSz="514325">
              <a:defRPr/>
            </a:pPr>
            <a:endParaRPr lang="en-US" sz="900" b="1" kern="0" dirty="0">
              <a:solidFill>
                <a:srgbClr val="FFFFFF"/>
              </a:solidFill>
              <a:latin typeface="Nokia Pure Text Light" panose="020B0403020202020204" pitchFamily="34" charset="0"/>
              <a:ea typeface="Nokia Pure Text Light" panose="020B0403020202020204" pitchFamily="34" charset="0"/>
            </a:endParaRPr>
          </a:p>
        </p:txBody>
      </p:sp>
      <p:sp>
        <p:nvSpPr>
          <p:cNvPr id="314" name="Rectangle: Rounded Corners 313">
            <a:extLst>
              <a:ext uri="{FF2B5EF4-FFF2-40B4-BE49-F238E27FC236}">
                <a16:creationId xmlns:a16="http://schemas.microsoft.com/office/drawing/2014/main" id="{FEA6A9AD-7E08-4FF2-A545-E68988D56D2F}"/>
              </a:ext>
            </a:extLst>
          </p:cNvPr>
          <p:cNvSpPr/>
          <p:nvPr/>
        </p:nvSpPr>
        <p:spPr>
          <a:xfrm>
            <a:off x="511220" y="2667827"/>
            <a:ext cx="330751" cy="345661"/>
          </a:xfrm>
          <a:prstGeom prst="roundRect">
            <a:avLst/>
          </a:prstGeom>
          <a:solidFill>
            <a:srgbClr val="FF0000"/>
          </a:solidFill>
          <a:ln w="3175" cap="flat" cmpd="sng" algn="ctr">
            <a:noFill/>
            <a:prstDash val="solid"/>
          </a:ln>
          <a:effectLst/>
        </p:spPr>
        <p:txBody>
          <a:bodyPr lIns="0" tIns="84083" rIns="0" bIns="49655"/>
          <a:lstStyle/>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TSG</a:t>
            </a:r>
          </a:p>
        </p:txBody>
      </p:sp>
      <p:sp>
        <p:nvSpPr>
          <p:cNvPr id="4" name="Left Brace 3">
            <a:extLst>
              <a:ext uri="{FF2B5EF4-FFF2-40B4-BE49-F238E27FC236}">
                <a16:creationId xmlns:a16="http://schemas.microsoft.com/office/drawing/2014/main" id="{DBF1D736-B64F-42EE-854E-1BBA4B468F9A}"/>
              </a:ext>
            </a:extLst>
          </p:cNvPr>
          <p:cNvSpPr/>
          <p:nvPr/>
        </p:nvSpPr>
        <p:spPr bwMode="auto">
          <a:xfrm rot="5400000">
            <a:off x="4176673" y="-1490469"/>
            <a:ext cx="312157" cy="5688449"/>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
        <p:nvSpPr>
          <p:cNvPr id="99" name="TextBox 98">
            <a:extLst>
              <a:ext uri="{FF2B5EF4-FFF2-40B4-BE49-F238E27FC236}">
                <a16:creationId xmlns:a16="http://schemas.microsoft.com/office/drawing/2014/main" id="{648EA7BD-73E3-4741-8E24-92FE243ECAED}"/>
              </a:ext>
            </a:extLst>
          </p:cNvPr>
          <p:cNvSpPr txBox="1"/>
          <p:nvPr/>
        </p:nvSpPr>
        <p:spPr>
          <a:xfrm>
            <a:off x="3206601" y="931932"/>
            <a:ext cx="2196396" cy="318870"/>
          </a:xfrm>
          <a:prstGeom prst="rect">
            <a:avLst/>
          </a:prstGeom>
          <a:noFill/>
        </p:spPr>
        <p:txBody>
          <a:bodyPr wrap="square" rtlCol="0">
            <a:spAutoFit/>
          </a:bodyPr>
          <a:lstStyle/>
          <a:p>
            <a:pPr defTabSz="840835"/>
            <a:r>
              <a:rPr lang="en-US" sz="1472" dirty="0">
                <a:solidFill>
                  <a:prstClr val="black"/>
                </a:solidFill>
                <a:latin typeface="Calibri"/>
              </a:rPr>
              <a:t>Planned as </a:t>
            </a:r>
            <a:r>
              <a:rPr lang="en-US" sz="1472" b="1" u="sng" dirty="0">
                <a:solidFill>
                  <a:srgbClr val="FF0000"/>
                </a:solidFill>
                <a:latin typeface="Calibri"/>
              </a:rPr>
              <a:t>E-meetings</a:t>
            </a:r>
            <a:endParaRPr lang="en-US" sz="1472" dirty="0">
              <a:solidFill>
                <a:prstClr val="black"/>
              </a:solidFill>
              <a:latin typeface="Calibri"/>
            </a:endParaRPr>
          </a:p>
        </p:txBody>
      </p:sp>
      <p:sp>
        <p:nvSpPr>
          <p:cNvPr id="120" name="Title 1">
            <a:extLst>
              <a:ext uri="{FF2B5EF4-FFF2-40B4-BE49-F238E27FC236}">
                <a16:creationId xmlns:a16="http://schemas.microsoft.com/office/drawing/2014/main" id="{1AEACCB4-2C82-45FB-A3B6-CEC35C299C6A}"/>
              </a:ext>
            </a:extLst>
          </p:cNvPr>
          <p:cNvSpPr>
            <a:spLocks noGrp="1"/>
          </p:cNvSpPr>
          <p:nvPr>
            <p:ph type="title"/>
          </p:nvPr>
        </p:nvSpPr>
        <p:spPr>
          <a:xfrm>
            <a:off x="835106" y="60268"/>
            <a:ext cx="12755307" cy="661749"/>
          </a:xfrm>
        </p:spPr>
        <p:txBody>
          <a:bodyPr/>
          <a:lstStyle/>
          <a:p>
            <a:r>
              <a:rPr lang="en-US" sz="3200" dirty="0"/>
              <a:t>SA2 Meeting Planning</a:t>
            </a:r>
          </a:p>
        </p:txBody>
      </p:sp>
      <p:sp>
        <p:nvSpPr>
          <p:cNvPr id="6" name="Rectangle 5">
            <a:extLst>
              <a:ext uri="{FF2B5EF4-FFF2-40B4-BE49-F238E27FC236}">
                <a16:creationId xmlns:a16="http://schemas.microsoft.com/office/drawing/2014/main" id="{162D7421-30C8-4AD0-941E-77D215AB376E}"/>
              </a:ext>
            </a:extLst>
          </p:cNvPr>
          <p:cNvSpPr/>
          <p:nvPr/>
        </p:nvSpPr>
        <p:spPr bwMode="auto">
          <a:xfrm>
            <a:off x="127565" y="2362426"/>
            <a:ext cx="7060020" cy="797001"/>
          </a:xfrm>
          <a:prstGeom prst="rect">
            <a:avLst/>
          </a:prstGeom>
          <a:solidFill>
            <a:srgbClr val="C5C5C5">
              <a:alpha val="63922"/>
            </a:srgbClr>
          </a:solidFill>
          <a:ln w="9525" cap="flat" cmpd="sng" algn="ctr">
            <a:no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dirty="0">
              <a:solidFill>
                <a:prstClr val="black"/>
              </a:solidFill>
              <a:latin typeface="Arial" charset="0"/>
            </a:endParaRPr>
          </a:p>
        </p:txBody>
      </p:sp>
      <p:sp>
        <p:nvSpPr>
          <p:cNvPr id="280" name="Rectangle 279">
            <a:extLst>
              <a:ext uri="{FF2B5EF4-FFF2-40B4-BE49-F238E27FC236}">
                <a16:creationId xmlns:a16="http://schemas.microsoft.com/office/drawing/2014/main" id="{3BC7B0B6-56EA-4503-AADC-66F209BB27A2}"/>
              </a:ext>
            </a:extLst>
          </p:cNvPr>
          <p:cNvSpPr/>
          <p:nvPr/>
        </p:nvSpPr>
        <p:spPr>
          <a:xfrm>
            <a:off x="168666" y="1532068"/>
            <a:ext cx="1314674"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June</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282" name="Rectangle 281">
            <a:extLst>
              <a:ext uri="{FF2B5EF4-FFF2-40B4-BE49-F238E27FC236}">
                <a16:creationId xmlns:a16="http://schemas.microsoft.com/office/drawing/2014/main" id="{20C9C717-B36B-4101-95DF-8F272655F94D}"/>
              </a:ext>
            </a:extLst>
          </p:cNvPr>
          <p:cNvSpPr/>
          <p:nvPr/>
        </p:nvSpPr>
        <p:spPr>
          <a:xfrm>
            <a:off x="159545"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30-3</a:t>
            </a:r>
          </a:p>
        </p:txBody>
      </p:sp>
      <p:sp>
        <p:nvSpPr>
          <p:cNvPr id="283" name="Rectangle 282">
            <a:extLst>
              <a:ext uri="{FF2B5EF4-FFF2-40B4-BE49-F238E27FC236}">
                <a16:creationId xmlns:a16="http://schemas.microsoft.com/office/drawing/2014/main" id="{D44BB320-2C47-4735-B111-C7E4074DA6D9}"/>
              </a:ext>
            </a:extLst>
          </p:cNvPr>
          <p:cNvSpPr/>
          <p:nvPr/>
        </p:nvSpPr>
        <p:spPr>
          <a:xfrm>
            <a:off x="505519"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6-10</a:t>
            </a:r>
          </a:p>
        </p:txBody>
      </p:sp>
      <p:sp>
        <p:nvSpPr>
          <p:cNvPr id="284" name="Rectangle 283">
            <a:extLst>
              <a:ext uri="{FF2B5EF4-FFF2-40B4-BE49-F238E27FC236}">
                <a16:creationId xmlns:a16="http://schemas.microsoft.com/office/drawing/2014/main" id="{1D454E32-87E2-4E79-A990-BE0961F4560B}"/>
              </a:ext>
            </a:extLst>
          </p:cNvPr>
          <p:cNvSpPr/>
          <p:nvPr/>
        </p:nvSpPr>
        <p:spPr>
          <a:xfrm>
            <a:off x="1170063"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20-24</a:t>
            </a:r>
          </a:p>
        </p:txBody>
      </p:sp>
      <p:sp>
        <p:nvSpPr>
          <p:cNvPr id="286" name="Rectangle 285">
            <a:extLst>
              <a:ext uri="{FF2B5EF4-FFF2-40B4-BE49-F238E27FC236}">
                <a16:creationId xmlns:a16="http://schemas.microsoft.com/office/drawing/2014/main" id="{CCAFF31B-2BAD-43E7-A9A0-1E8405484B33}"/>
              </a:ext>
            </a:extLst>
          </p:cNvPr>
          <p:cNvSpPr/>
          <p:nvPr/>
        </p:nvSpPr>
        <p:spPr>
          <a:xfrm>
            <a:off x="833325" y="214047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13-17</a:t>
            </a:r>
          </a:p>
        </p:txBody>
      </p:sp>
      <p:cxnSp>
        <p:nvCxnSpPr>
          <p:cNvPr id="291" name="Straight Connector 12">
            <a:extLst>
              <a:ext uri="{FF2B5EF4-FFF2-40B4-BE49-F238E27FC236}">
                <a16:creationId xmlns:a16="http://schemas.microsoft.com/office/drawing/2014/main" id="{499E0C8D-234D-43DA-B16E-69D0E9028006}"/>
              </a:ext>
            </a:extLst>
          </p:cNvPr>
          <p:cNvCxnSpPr>
            <a:cxnSpLocks/>
          </p:cNvCxnSpPr>
          <p:nvPr/>
        </p:nvCxnSpPr>
        <p:spPr bwMode="auto">
          <a:xfrm flipV="1">
            <a:off x="1498352"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99" name="Straight Connector 12">
            <a:extLst>
              <a:ext uri="{FF2B5EF4-FFF2-40B4-BE49-F238E27FC236}">
                <a16:creationId xmlns:a16="http://schemas.microsoft.com/office/drawing/2014/main" id="{7DF6CCC4-9D7D-408A-A16D-2AF72167B519}"/>
              </a:ext>
            </a:extLst>
          </p:cNvPr>
          <p:cNvCxnSpPr>
            <a:cxnSpLocks/>
          </p:cNvCxnSpPr>
          <p:nvPr/>
        </p:nvCxnSpPr>
        <p:spPr bwMode="auto">
          <a:xfrm flipV="1">
            <a:off x="505519"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300" name="Straight Connector 12">
            <a:extLst>
              <a:ext uri="{FF2B5EF4-FFF2-40B4-BE49-F238E27FC236}">
                <a16:creationId xmlns:a16="http://schemas.microsoft.com/office/drawing/2014/main" id="{7EB8C386-9802-418E-8FDE-BFF693B4C310}"/>
              </a:ext>
            </a:extLst>
          </p:cNvPr>
          <p:cNvCxnSpPr>
            <a:cxnSpLocks/>
          </p:cNvCxnSpPr>
          <p:nvPr/>
        </p:nvCxnSpPr>
        <p:spPr bwMode="auto">
          <a:xfrm flipV="1">
            <a:off x="841084"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301" name="Straight Connector 12">
            <a:extLst>
              <a:ext uri="{FF2B5EF4-FFF2-40B4-BE49-F238E27FC236}">
                <a16:creationId xmlns:a16="http://schemas.microsoft.com/office/drawing/2014/main" id="{218B8C0C-6CCE-46BE-A93F-E865F2FD9F49}"/>
              </a:ext>
            </a:extLst>
          </p:cNvPr>
          <p:cNvCxnSpPr>
            <a:cxnSpLocks/>
          </p:cNvCxnSpPr>
          <p:nvPr/>
        </p:nvCxnSpPr>
        <p:spPr bwMode="auto">
          <a:xfrm flipV="1">
            <a:off x="1170063"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302" name="Rectangle: Rounded Corners 301">
            <a:extLst>
              <a:ext uri="{FF2B5EF4-FFF2-40B4-BE49-F238E27FC236}">
                <a16:creationId xmlns:a16="http://schemas.microsoft.com/office/drawing/2014/main" id="{FEFEB364-ABB2-45F2-B415-92FAFBFB628C}"/>
              </a:ext>
            </a:extLst>
          </p:cNvPr>
          <p:cNvSpPr/>
          <p:nvPr/>
        </p:nvSpPr>
        <p:spPr>
          <a:xfrm>
            <a:off x="515389" y="3412256"/>
            <a:ext cx="331985" cy="3120458"/>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6</a:t>
            </a:r>
          </a:p>
        </p:txBody>
      </p:sp>
      <p:sp>
        <p:nvSpPr>
          <p:cNvPr id="89" name="Rectangle 88">
            <a:extLst>
              <a:ext uri="{FF2B5EF4-FFF2-40B4-BE49-F238E27FC236}">
                <a16:creationId xmlns:a16="http://schemas.microsoft.com/office/drawing/2014/main" id="{90F188CA-8E66-4688-A406-B784C77CA86C}"/>
              </a:ext>
            </a:extLst>
          </p:cNvPr>
          <p:cNvSpPr/>
          <p:nvPr/>
        </p:nvSpPr>
        <p:spPr>
          <a:xfrm>
            <a:off x="1520456" y="1545928"/>
            <a:ext cx="1385582"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July</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90" name="Rectangle 89">
            <a:extLst>
              <a:ext uri="{FF2B5EF4-FFF2-40B4-BE49-F238E27FC236}">
                <a16:creationId xmlns:a16="http://schemas.microsoft.com/office/drawing/2014/main" id="{E3E86FC1-6752-46A8-B70F-2C9C76C4A8B1}"/>
              </a:ext>
            </a:extLst>
          </p:cNvPr>
          <p:cNvSpPr/>
          <p:nvPr/>
        </p:nvSpPr>
        <p:spPr>
          <a:xfrm>
            <a:off x="1531147" y="215341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27-1</a:t>
            </a:r>
          </a:p>
        </p:txBody>
      </p:sp>
      <p:sp>
        <p:nvSpPr>
          <p:cNvPr id="91" name="Rectangle 90">
            <a:extLst>
              <a:ext uri="{FF2B5EF4-FFF2-40B4-BE49-F238E27FC236}">
                <a16:creationId xmlns:a16="http://schemas.microsoft.com/office/drawing/2014/main" id="{52BDE74C-AA53-4EC1-A9F9-49556975DA88}"/>
              </a:ext>
            </a:extLst>
          </p:cNvPr>
          <p:cNvSpPr/>
          <p:nvPr/>
        </p:nvSpPr>
        <p:spPr>
          <a:xfrm>
            <a:off x="1877121" y="215341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4-8</a:t>
            </a:r>
          </a:p>
        </p:txBody>
      </p:sp>
      <p:sp>
        <p:nvSpPr>
          <p:cNvPr id="92" name="Rectangle 91">
            <a:extLst>
              <a:ext uri="{FF2B5EF4-FFF2-40B4-BE49-F238E27FC236}">
                <a16:creationId xmlns:a16="http://schemas.microsoft.com/office/drawing/2014/main" id="{8A5C0EA4-E3BA-4665-8EA1-535B8CF4D6C5}"/>
              </a:ext>
            </a:extLst>
          </p:cNvPr>
          <p:cNvSpPr/>
          <p:nvPr/>
        </p:nvSpPr>
        <p:spPr>
          <a:xfrm>
            <a:off x="2541665" y="215341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18-29</a:t>
            </a:r>
          </a:p>
        </p:txBody>
      </p:sp>
      <p:sp>
        <p:nvSpPr>
          <p:cNvPr id="93" name="Rectangle 92">
            <a:extLst>
              <a:ext uri="{FF2B5EF4-FFF2-40B4-BE49-F238E27FC236}">
                <a16:creationId xmlns:a16="http://schemas.microsoft.com/office/drawing/2014/main" id="{A702C5E2-C4D2-486F-A2E4-D18A3FC39563}"/>
              </a:ext>
            </a:extLst>
          </p:cNvPr>
          <p:cNvSpPr/>
          <p:nvPr/>
        </p:nvSpPr>
        <p:spPr>
          <a:xfrm>
            <a:off x="2204927" y="215433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11-15</a:t>
            </a:r>
          </a:p>
        </p:txBody>
      </p:sp>
      <p:cxnSp>
        <p:nvCxnSpPr>
          <p:cNvPr id="94" name="Straight Connector 12">
            <a:extLst>
              <a:ext uri="{FF2B5EF4-FFF2-40B4-BE49-F238E27FC236}">
                <a16:creationId xmlns:a16="http://schemas.microsoft.com/office/drawing/2014/main" id="{D4514FA9-F590-4E79-80B7-74049ADC0C07}"/>
              </a:ext>
            </a:extLst>
          </p:cNvPr>
          <p:cNvCxnSpPr>
            <a:cxnSpLocks/>
          </p:cNvCxnSpPr>
          <p:nvPr/>
        </p:nvCxnSpPr>
        <p:spPr bwMode="auto">
          <a:xfrm flipV="1">
            <a:off x="2951840" y="24699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96" name="Straight Connector 12">
            <a:extLst>
              <a:ext uri="{FF2B5EF4-FFF2-40B4-BE49-F238E27FC236}">
                <a16:creationId xmlns:a16="http://schemas.microsoft.com/office/drawing/2014/main" id="{4835C995-B471-4B59-BE47-6944A25D6FD5}"/>
              </a:ext>
            </a:extLst>
          </p:cNvPr>
          <p:cNvCxnSpPr>
            <a:cxnSpLocks/>
          </p:cNvCxnSpPr>
          <p:nvPr/>
        </p:nvCxnSpPr>
        <p:spPr bwMode="auto">
          <a:xfrm flipV="1">
            <a:off x="1877121" y="248360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97" name="Straight Connector 12">
            <a:extLst>
              <a:ext uri="{FF2B5EF4-FFF2-40B4-BE49-F238E27FC236}">
                <a16:creationId xmlns:a16="http://schemas.microsoft.com/office/drawing/2014/main" id="{9C3A1CF5-1ACE-4A9A-AB1B-2666E9D15D2C}"/>
              </a:ext>
            </a:extLst>
          </p:cNvPr>
          <p:cNvCxnSpPr>
            <a:cxnSpLocks/>
          </p:cNvCxnSpPr>
          <p:nvPr/>
        </p:nvCxnSpPr>
        <p:spPr bwMode="auto">
          <a:xfrm flipV="1">
            <a:off x="2212686" y="248360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98" name="Straight Connector 12">
            <a:extLst>
              <a:ext uri="{FF2B5EF4-FFF2-40B4-BE49-F238E27FC236}">
                <a16:creationId xmlns:a16="http://schemas.microsoft.com/office/drawing/2014/main" id="{AB525980-F175-4B37-8765-E06860C5DF4A}"/>
              </a:ext>
            </a:extLst>
          </p:cNvPr>
          <p:cNvCxnSpPr>
            <a:cxnSpLocks/>
          </p:cNvCxnSpPr>
          <p:nvPr/>
        </p:nvCxnSpPr>
        <p:spPr bwMode="auto">
          <a:xfrm flipV="1">
            <a:off x="2514370" y="24699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02" name="Rectangle 101">
            <a:extLst>
              <a:ext uri="{FF2B5EF4-FFF2-40B4-BE49-F238E27FC236}">
                <a16:creationId xmlns:a16="http://schemas.microsoft.com/office/drawing/2014/main" id="{654E6AD2-29E9-4D5B-BEE7-E47912D8DEBF}"/>
              </a:ext>
            </a:extLst>
          </p:cNvPr>
          <p:cNvSpPr/>
          <p:nvPr/>
        </p:nvSpPr>
        <p:spPr>
          <a:xfrm>
            <a:off x="2925721" y="1545922"/>
            <a:ext cx="1422969"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Aug</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03" name="Rectangle 102">
            <a:extLst>
              <a:ext uri="{FF2B5EF4-FFF2-40B4-BE49-F238E27FC236}">
                <a16:creationId xmlns:a16="http://schemas.microsoft.com/office/drawing/2014/main" id="{42FA2A48-FD3F-4713-B715-9E8702461370}"/>
              </a:ext>
            </a:extLst>
          </p:cNvPr>
          <p:cNvSpPr/>
          <p:nvPr/>
        </p:nvSpPr>
        <p:spPr>
          <a:xfrm>
            <a:off x="2916601" y="215340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1-5</a:t>
            </a:r>
          </a:p>
        </p:txBody>
      </p:sp>
      <p:sp>
        <p:nvSpPr>
          <p:cNvPr id="105" name="Rectangle 104">
            <a:extLst>
              <a:ext uri="{FF2B5EF4-FFF2-40B4-BE49-F238E27FC236}">
                <a16:creationId xmlns:a16="http://schemas.microsoft.com/office/drawing/2014/main" id="{718B59ED-6095-4176-99E8-890B951A739D}"/>
              </a:ext>
            </a:extLst>
          </p:cNvPr>
          <p:cNvSpPr/>
          <p:nvPr/>
        </p:nvSpPr>
        <p:spPr>
          <a:xfrm>
            <a:off x="3262575" y="215340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8-12</a:t>
            </a:r>
          </a:p>
        </p:txBody>
      </p:sp>
      <p:sp>
        <p:nvSpPr>
          <p:cNvPr id="106" name="Rectangle 105">
            <a:extLst>
              <a:ext uri="{FF2B5EF4-FFF2-40B4-BE49-F238E27FC236}">
                <a16:creationId xmlns:a16="http://schemas.microsoft.com/office/drawing/2014/main" id="{CD5DFE10-F140-42AB-8605-43A7825E37ED}"/>
              </a:ext>
            </a:extLst>
          </p:cNvPr>
          <p:cNvSpPr/>
          <p:nvPr/>
        </p:nvSpPr>
        <p:spPr>
          <a:xfrm>
            <a:off x="3927119" y="215340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22-26</a:t>
            </a:r>
          </a:p>
        </p:txBody>
      </p:sp>
      <p:sp>
        <p:nvSpPr>
          <p:cNvPr id="107" name="Rectangle 106">
            <a:extLst>
              <a:ext uri="{FF2B5EF4-FFF2-40B4-BE49-F238E27FC236}">
                <a16:creationId xmlns:a16="http://schemas.microsoft.com/office/drawing/2014/main" id="{A4FDD400-ADCC-44DD-A3B9-090518109F44}"/>
              </a:ext>
            </a:extLst>
          </p:cNvPr>
          <p:cNvSpPr/>
          <p:nvPr/>
        </p:nvSpPr>
        <p:spPr>
          <a:xfrm>
            <a:off x="3590381" y="2154333"/>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15-19</a:t>
            </a:r>
          </a:p>
        </p:txBody>
      </p:sp>
      <p:cxnSp>
        <p:nvCxnSpPr>
          <p:cNvPr id="108" name="Straight Connector 12">
            <a:extLst>
              <a:ext uri="{FF2B5EF4-FFF2-40B4-BE49-F238E27FC236}">
                <a16:creationId xmlns:a16="http://schemas.microsoft.com/office/drawing/2014/main" id="{AE63E074-144B-4A6C-A940-328D67ED8613}"/>
              </a:ext>
            </a:extLst>
          </p:cNvPr>
          <p:cNvCxnSpPr>
            <a:cxnSpLocks/>
          </p:cNvCxnSpPr>
          <p:nvPr/>
        </p:nvCxnSpPr>
        <p:spPr bwMode="auto">
          <a:xfrm flipV="1">
            <a:off x="4255408"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24" name="Straight Connector 12">
            <a:extLst>
              <a:ext uri="{FF2B5EF4-FFF2-40B4-BE49-F238E27FC236}">
                <a16:creationId xmlns:a16="http://schemas.microsoft.com/office/drawing/2014/main" id="{FB9614DF-D278-439C-8304-8ADCC05CA883}"/>
              </a:ext>
            </a:extLst>
          </p:cNvPr>
          <p:cNvCxnSpPr>
            <a:cxnSpLocks/>
          </p:cNvCxnSpPr>
          <p:nvPr/>
        </p:nvCxnSpPr>
        <p:spPr bwMode="auto">
          <a:xfrm flipV="1">
            <a:off x="3289871"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25" name="Straight Connector 12">
            <a:extLst>
              <a:ext uri="{FF2B5EF4-FFF2-40B4-BE49-F238E27FC236}">
                <a16:creationId xmlns:a16="http://schemas.microsoft.com/office/drawing/2014/main" id="{9CB0B77A-9639-4171-BDE0-5EE9757FC31F}"/>
              </a:ext>
            </a:extLst>
          </p:cNvPr>
          <p:cNvCxnSpPr>
            <a:cxnSpLocks/>
          </p:cNvCxnSpPr>
          <p:nvPr/>
        </p:nvCxnSpPr>
        <p:spPr bwMode="auto">
          <a:xfrm flipV="1">
            <a:off x="3598140"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27" name="Straight Connector 12">
            <a:extLst>
              <a:ext uri="{FF2B5EF4-FFF2-40B4-BE49-F238E27FC236}">
                <a16:creationId xmlns:a16="http://schemas.microsoft.com/office/drawing/2014/main" id="{98707B14-A454-4865-813A-F5A2C2699050}"/>
              </a:ext>
            </a:extLst>
          </p:cNvPr>
          <p:cNvCxnSpPr>
            <a:cxnSpLocks/>
          </p:cNvCxnSpPr>
          <p:nvPr/>
        </p:nvCxnSpPr>
        <p:spPr bwMode="auto">
          <a:xfrm flipV="1">
            <a:off x="3927119" y="248360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30" name="Rectangle 129">
            <a:extLst>
              <a:ext uri="{FF2B5EF4-FFF2-40B4-BE49-F238E27FC236}">
                <a16:creationId xmlns:a16="http://schemas.microsoft.com/office/drawing/2014/main" id="{5B4811BB-8202-44E5-A167-327402241FB0}"/>
              </a:ext>
            </a:extLst>
          </p:cNvPr>
          <p:cNvSpPr/>
          <p:nvPr/>
        </p:nvSpPr>
        <p:spPr>
          <a:xfrm>
            <a:off x="4405841" y="1545923"/>
            <a:ext cx="1497330"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Sep</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31" name="Rectangle 130">
            <a:extLst>
              <a:ext uri="{FF2B5EF4-FFF2-40B4-BE49-F238E27FC236}">
                <a16:creationId xmlns:a16="http://schemas.microsoft.com/office/drawing/2014/main" id="{9E0A95B9-760D-411E-BFEA-F95D158C4A17}"/>
              </a:ext>
            </a:extLst>
          </p:cNvPr>
          <p:cNvSpPr/>
          <p:nvPr/>
        </p:nvSpPr>
        <p:spPr>
          <a:xfrm>
            <a:off x="4277002" y="216484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29-2</a:t>
            </a:r>
          </a:p>
        </p:txBody>
      </p:sp>
      <p:sp>
        <p:nvSpPr>
          <p:cNvPr id="135" name="Rectangle 134">
            <a:extLst>
              <a:ext uri="{FF2B5EF4-FFF2-40B4-BE49-F238E27FC236}">
                <a16:creationId xmlns:a16="http://schemas.microsoft.com/office/drawing/2014/main" id="{7087D454-5C0C-4552-9F15-B941281FEFFF}"/>
              </a:ext>
            </a:extLst>
          </p:cNvPr>
          <p:cNvSpPr/>
          <p:nvPr/>
        </p:nvSpPr>
        <p:spPr>
          <a:xfrm>
            <a:off x="4588686" y="215341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5-9</a:t>
            </a:r>
          </a:p>
        </p:txBody>
      </p:sp>
      <p:sp>
        <p:nvSpPr>
          <p:cNvPr id="136" name="Rectangle 135">
            <a:extLst>
              <a:ext uri="{FF2B5EF4-FFF2-40B4-BE49-F238E27FC236}">
                <a16:creationId xmlns:a16="http://schemas.microsoft.com/office/drawing/2014/main" id="{990BCF0C-3479-4A3F-8000-D79169CC8D7A}"/>
              </a:ext>
            </a:extLst>
          </p:cNvPr>
          <p:cNvSpPr/>
          <p:nvPr/>
        </p:nvSpPr>
        <p:spPr>
          <a:xfrm>
            <a:off x="5253230" y="215341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19-23</a:t>
            </a:r>
          </a:p>
        </p:txBody>
      </p:sp>
      <p:sp>
        <p:nvSpPr>
          <p:cNvPr id="142" name="Rectangle 141">
            <a:extLst>
              <a:ext uri="{FF2B5EF4-FFF2-40B4-BE49-F238E27FC236}">
                <a16:creationId xmlns:a16="http://schemas.microsoft.com/office/drawing/2014/main" id="{EBE1C151-5964-4FF6-B6BE-016CC02E27CF}"/>
              </a:ext>
            </a:extLst>
          </p:cNvPr>
          <p:cNvSpPr/>
          <p:nvPr/>
        </p:nvSpPr>
        <p:spPr>
          <a:xfrm>
            <a:off x="4916492" y="215433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12-16</a:t>
            </a:r>
          </a:p>
        </p:txBody>
      </p:sp>
      <p:cxnSp>
        <p:nvCxnSpPr>
          <p:cNvPr id="145" name="Straight Connector 12">
            <a:extLst>
              <a:ext uri="{FF2B5EF4-FFF2-40B4-BE49-F238E27FC236}">
                <a16:creationId xmlns:a16="http://schemas.microsoft.com/office/drawing/2014/main" id="{21076371-0A29-4F30-8B78-3ED1849B9678}"/>
              </a:ext>
            </a:extLst>
          </p:cNvPr>
          <p:cNvCxnSpPr>
            <a:cxnSpLocks/>
          </p:cNvCxnSpPr>
          <p:nvPr/>
        </p:nvCxnSpPr>
        <p:spPr bwMode="auto">
          <a:xfrm flipV="1">
            <a:off x="5581519"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48" name="Straight Connector 12">
            <a:extLst>
              <a:ext uri="{FF2B5EF4-FFF2-40B4-BE49-F238E27FC236}">
                <a16:creationId xmlns:a16="http://schemas.microsoft.com/office/drawing/2014/main" id="{68AE3550-C6DB-4A9B-9AEB-3F24C18ED1AE}"/>
              </a:ext>
            </a:extLst>
          </p:cNvPr>
          <p:cNvCxnSpPr>
            <a:cxnSpLocks/>
          </p:cNvCxnSpPr>
          <p:nvPr/>
        </p:nvCxnSpPr>
        <p:spPr bwMode="auto">
          <a:xfrm flipV="1">
            <a:off x="4588686"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49" name="Straight Connector 12">
            <a:extLst>
              <a:ext uri="{FF2B5EF4-FFF2-40B4-BE49-F238E27FC236}">
                <a16:creationId xmlns:a16="http://schemas.microsoft.com/office/drawing/2014/main" id="{31D4288F-E75E-4A50-A8A8-8AE108BC1E76}"/>
              </a:ext>
            </a:extLst>
          </p:cNvPr>
          <p:cNvCxnSpPr>
            <a:cxnSpLocks/>
          </p:cNvCxnSpPr>
          <p:nvPr/>
        </p:nvCxnSpPr>
        <p:spPr bwMode="auto">
          <a:xfrm flipV="1">
            <a:off x="4924251"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50" name="Straight Connector 12">
            <a:extLst>
              <a:ext uri="{FF2B5EF4-FFF2-40B4-BE49-F238E27FC236}">
                <a16:creationId xmlns:a16="http://schemas.microsoft.com/office/drawing/2014/main" id="{96128D21-FB0D-4D2D-B818-3B842FF2B7C1}"/>
              </a:ext>
            </a:extLst>
          </p:cNvPr>
          <p:cNvCxnSpPr>
            <a:cxnSpLocks/>
          </p:cNvCxnSpPr>
          <p:nvPr/>
        </p:nvCxnSpPr>
        <p:spPr bwMode="auto">
          <a:xfrm flipV="1">
            <a:off x="5253230" y="248360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51" name="Rectangle: Rounded Corners 150">
            <a:extLst>
              <a:ext uri="{FF2B5EF4-FFF2-40B4-BE49-F238E27FC236}">
                <a16:creationId xmlns:a16="http://schemas.microsoft.com/office/drawing/2014/main" id="{BA7496E6-D77B-435B-A44F-2427B2AF943F}"/>
              </a:ext>
            </a:extLst>
          </p:cNvPr>
          <p:cNvSpPr/>
          <p:nvPr/>
        </p:nvSpPr>
        <p:spPr>
          <a:xfrm>
            <a:off x="4977341" y="3481704"/>
            <a:ext cx="284670" cy="3046699"/>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7</a:t>
            </a:r>
          </a:p>
        </p:txBody>
      </p:sp>
      <p:sp>
        <p:nvSpPr>
          <p:cNvPr id="154" name="Rectangle 153">
            <a:extLst>
              <a:ext uri="{FF2B5EF4-FFF2-40B4-BE49-F238E27FC236}">
                <a16:creationId xmlns:a16="http://schemas.microsoft.com/office/drawing/2014/main" id="{0B23CF01-2782-4D88-AADB-A8C6FFD6CB0B}"/>
              </a:ext>
            </a:extLst>
          </p:cNvPr>
          <p:cNvSpPr/>
          <p:nvPr/>
        </p:nvSpPr>
        <p:spPr>
          <a:xfrm>
            <a:off x="5919377" y="1557156"/>
            <a:ext cx="1328486"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Oct</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55" name="Rectangle 154">
            <a:extLst>
              <a:ext uri="{FF2B5EF4-FFF2-40B4-BE49-F238E27FC236}">
                <a16:creationId xmlns:a16="http://schemas.microsoft.com/office/drawing/2014/main" id="{594A12D2-BB4E-4EB2-BD08-764C25F56D4A}"/>
              </a:ext>
            </a:extLst>
          </p:cNvPr>
          <p:cNvSpPr/>
          <p:nvPr/>
        </p:nvSpPr>
        <p:spPr>
          <a:xfrm>
            <a:off x="5593876" y="214417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26-30</a:t>
            </a:r>
          </a:p>
        </p:txBody>
      </p:sp>
      <p:sp>
        <p:nvSpPr>
          <p:cNvPr id="156" name="Rectangle 155">
            <a:extLst>
              <a:ext uri="{FF2B5EF4-FFF2-40B4-BE49-F238E27FC236}">
                <a16:creationId xmlns:a16="http://schemas.microsoft.com/office/drawing/2014/main" id="{0C57F968-C530-47EF-B45F-84A8E96C8B91}"/>
              </a:ext>
            </a:extLst>
          </p:cNvPr>
          <p:cNvSpPr/>
          <p:nvPr/>
        </p:nvSpPr>
        <p:spPr>
          <a:xfrm>
            <a:off x="5933196" y="214417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3-7</a:t>
            </a:r>
          </a:p>
        </p:txBody>
      </p:sp>
      <p:sp>
        <p:nvSpPr>
          <p:cNvPr id="157" name="Rectangle 156">
            <a:extLst>
              <a:ext uri="{FF2B5EF4-FFF2-40B4-BE49-F238E27FC236}">
                <a16:creationId xmlns:a16="http://schemas.microsoft.com/office/drawing/2014/main" id="{21A9D749-B273-44A7-9D83-3C71C637C2E7}"/>
              </a:ext>
            </a:extLst>
          </p:cNvPr>
          <p:cNvSpPr/>
          <p:nvPr/>
        </p:nvSpPr>
        <p:spPr>
          <a:xfrm>
            <a:off x="6597740" y="214417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17-21</a:t>
            </a:r>
          </a:p>
        </p:txBody>
      </p:sp>
      <p:sp>
        <p:nvSpPr>
          <p:cNvPr id="158" name="Rectangle 157">
            <a:extLst>
              <a:ext uri="{FF2B5EF4-FFF2-40B4-BE49-F238E27FC236}">
                <a16:creationId xmlns:a16="http://schemas.microsoft.com/office/drawing/2014/main" id="{CB451F1E-93C6-4ECF-9D4E-D548F8D1A489}"/>
              </a:ext>
            </a:extLst>
          </p:cNvPr>
          <p:cNvSpPr/>
          <p:nvPr/>
        </p:nvSpPr>
        <p:spPr>
          <a:xfrm>
            <a:off x="6261002" y="214509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10-14</a:t>
            </a:r>
          </a:p>
        </p:txBody>
      </p:sp>
      <p:cxnSp>
        <p:nvCxnSpPr>
          <p:cNvPr id="159" name="Straight Connector 12">
            <a:extLst>
              <a:ext uri="{FF2B5EF4-FFF2-40B4-BE49-F238E27FC236}">
                <a16:creationId xmlns:a16="http://schemas.microsoft.com/office/drawing/2014/main" id="{2A34E87B-3F46-4320-919D-2E2F5E8556C4}"/>
              </a:ext>
            </a:extLst>
          </p:cNvPr>
          <p:cNvCxnSpPr>
            <a:cxnSpLocks/>
          </p:cNvCxnSpPr>
          <p:nvPr/>
        </p:nvCxnSpPr>
        <p:spPr bwMode="auto">
          <a:xfrm flipV="1">
            <a:off x="6926029"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62" name="Straight Connector 12">
            <a:extLst>
              <a:ext uri="{FF2B5EF4-FFF2-40B4-BE49-F238E27FC236}">
                <a16:creationId xmlns:a16="http://schemas.microsoft.com/office/drawing/2014/main" id="{6970E739-1BC3-46D1-AB38-3C849D9F5613}"/>
              </a:ext>
            </a:extLst>
          </p:cNvPr>
          <p:cNvCxnSpPr>
            <a:cxnSpLocks/>
          </p:cNvCxnSpPr>
          <p:nvPr/>
        </p:nvCxnSpPr>
        <p:spPr bwMode="auto">
          <a:xfrm flipV="1">
            <a:off x="5933196"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63" name="Straight Connector 12">
            <a:extLst>
              <a:ext uri="{FF2B5EF4-FFF2-40B4-BE49-F238E27FC236}">
                <a16:creationId xmlns:a16="http://schemas.microsoft.com/office/drawing/2014/main" id="{3D4F1361-EC3B-41AC-8535-F18CFEED0F35}"/>
              </a:ext>
            </a:extLst>
          </p:cNvPr>
          <p:cNvCxnSpPr>
            <a:cxnSpLocks/>
          </p:cNvCxnSpPr>
          <p:nvPr/>
        </p:nvCxnSpPr>
        <p:spPr bwMode="auto">
          <a:xfrm flipV="1">
            <a:off x="6268761"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64" name="Straight Connector 12">
            <a:extLst>
              <a:ext uri="{FF2B5EF4-FFF2-40B4-BE49-F238E27FC236}">
                <a16:creationId xmlns:a16="http://schemas.microsoft.com/office/drawing/2014/main" id="{62545296-EBDA-4A6C-8F38-2B4CCF2DAD60}"/>
              </a:ext>
            </a:extLst>
          </p:cNvPr>
          <p:cNvCxnSpPr>
            <a:cxnSpLocks/>
          </p:cNvCxnSpPr>
          <p:nvPr/>
        </p:nvCxnSpPr>
        <p:spPr bwMode="auto">
          <a:xfrm flipV="1">
            <a:off x="6597740" y="2474367"/>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67" name="Rectangle 166">
            <a:extLst>
              <a:ext uri="{FF2B5EF4-FFF2-40B4-BE49-F238E27FC236}">
                <a16:creationId xmlns:a16="http://schemas.microsoft.com/office/drawing/2014/main" id="{B6377AF4-7FCF-4E66-8B9F-C36A0160AF37}"/>
              </a:ext>
            </a:extLst>
          </p:cNvPr>
          <p:cNvSpPr/>
          <p:nvPr/>
        </p:nvSpPr>
        <p:spPr>
          <a:xfrm>
            <a:off x="7290976" y="1532068"/>
            <a:ext cx="1395824"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Nov</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sp>
        <p:nvSpPr>
          <p:cNvPr id="169" name="Rectangle 168">
            <a:extLst>
              <a:ext uri="{FF2B5EF4-FFF2-40B4-BE49-F238E27FC236}">
                <a16:creationId xmlns:a16="http://schemas.microsoft.com/office/drawing/2014/main" id="{570A758C-9880-476F-AF4E-E2855A49CCA4}"/>
              </a:ext>
            </a:extLst>
          </p:cNvPr>
          <p:cNvSpPr/>
          <p:nvPr/>
        </p:nvSpPr>
        <p:spPr>
          <a:xfrm>
            <a:off x="6940796" y="215098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24-28</a:t>
            </a:r>
          </a:p>
        </p:txBody>
      </p:sp>
      <p:sp>
        <p:nvSpPr>
          <p:cNvPr id="170" name="Rectangle 169">
            <a:extLst>
              <a:ext uri="{FF2B5EF4-FFF2-40B4-BE49-F238E27FC236}">
                <a16:creationId xmlns:a16="http://schemas.microsoft.com/office/drawing/2014/main" id="{19DD40BE-B007-4864-9977-54FEA293B596}"/>
              </a:ext>
            </a:extLst>
          </p:cNvPr>
          <p:cNvSpPr/>
          <p:nvPr/>
        </p:nvSpPr>
        <p:spPr>
          <a:xfrm>
            <a:off x="7305194" y="2139555"/>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31-4</a:t>
            </a:r>
          </a:p>
        </p:txBody>
      </p:sp>
      <p:sp>
        <p:nvSpPr>
          <p:cNvPr id="172" name="Rectangle 171">
            <a:extLst>
              <a:ext uri="{FF2B5EF4-FFF2-40B4-BE49-F238E27FC236}">
                <a16:creationId xmlns:a16="http://schemas.microsoft.com/office/drawing/2014/main" id="{DC0E9410-25E6-497E-B112-476C4A7464B9}"/>
              </a:ext>
            </a:extLst>
          </p:cNvPr>
          <p:cNvSpPr/>
          <p:nvPr/>
        </p:nvSpPr>
        <p:spPr>
          <a:xfrm>
            <a:off x="7646648" y="214047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7-11</a:t>
            </a:r>
          </a:p>
        </p:txBody>
      </p:sp>
      <p:cxnSp>
        <p:nvCxnSpPr>
          <p:cNvPr id="175" name="Straight Connector 12">
            <a:extLst>
              <a:ext uri="{FF2B5EF4-FFF2-40B4-BE49-F238E27FC236}">
                <a16:creationId xmlns:a16="http://schemas.microsoft.com/office/drawing/2014/main" id="{5F5E2F60-51C2-4619-BDBE-8FC1F7D6A49C}"/>
              </a:ext>
            </a:extLst>
          </p:cNvPr>
          <p:cNvCxnSpPr>
            <a:cxnSpLocks/>
          </p:cNvCxnSpPr>
          <p:nvPr/>
        </p:nvCxnSpPr>
        <p:spPr bwMode="auto">
          <a:xfrm flipV="1">
            <a:off x="7332490"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76" name="Straight Connector 12">
            <a:extLst>
              <a:ext uri="{FF2B5EF4-FFF2-40B4-BE49-F238E27FC236}">
                <a16:creationId xmlns:a16="http://schemas.microsoft.com/office/drawing/2014/main" id="{43584A7B-B026-44FE-AB9E-AB283CAD9D66}"/>
              </a:ext>
            </a:extLst>
          </p:cNvPr>
          <p:cNvCxnSpPr>
            <a:cxnSpLocks/>
          </p:cNvCxnSpPr>
          <p:nvPr/>
        </p:nvCxnSpPr>
        <p:spPr bwMode="auto">
          <a:xfrm flipV="1">
            <a:off x="7668055"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77" name="Straight Connector 12">
            <a:extLst>
              <a:ext uri="{FF2B5EF4-FFF2-40B4-BE49-F238E27FC236}">
                <a16:creationId xmlns:a16="http://schemas.microsoft.com/office/drawing/2014/main" id="{E591733A-48B9-4DA1-96AC-77815B8A78B3}"/>
              </a:ext>
            </a:extLst>
          </p:cNvPr>
          <p:cNvCxnSpPr>
            <a:cxnSpLocks/>
          </p:cNvCxnSpPr>
          <p:nvPr/>
        </p:nvCxnSpPr>
        <p:spPr bwMode="auto">
          <a:xfrm flipV="1">
            <a:off x="7997034" y="2469748"/>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81" name="Rectangle: Rounded Corners 180">
            <a:extLst>
              <a:ext uri="{FF2B5EF4-FFF2-40B4-BE49-F238E27FC236}">
                <a16:creationId xmlns:a16="http://schemas.microsoft.com/office/drawing/2014/main" id="{0ED77CF4-5F2B-487C-9216-21BFA2744F1D}"/>
              </a:ext>
            </a:extLst>
          </p:cNvPr>
          <p:cNvSpPr/>
          <p:nvPr/>
        </p:nvSpPr>
        <p:spPr>
          <a:xfrm>
            <a:off x="3710933" y="5332515"/>
            <a:ext cx="545161" cy="579871"/>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SA2</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152-E</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(3+5)</a:t>
            </a:r>
          </a:p>
        </p:txBody>
      </p:sp>
      <p:sp>
        <p:nvSpPr>
          <p:cNvPr id="182" name="Rectangle: Rounded Corners 181">
            <a:extLst>
              <a:ext uri="{FF2B5EF4-FFF2-40B4-BE49-F238E27FC236}">
                <a16:creationId xmlns:a16="http://schemas.microsoft.com/office/drawing/2014/main" id="{4B615134-84E3-459A-9516-C576D7DA5742}"/>
              </a:ext>
            </a:extLst>
          </p:cNvPr>
          <p:cNvSpPr/>
          <p:nvPr/>
        </p:nvSpPr>
        <p:spPr>
          <a:xfrm>
            <a:off x="6259348" y="5297258"/>
            <a:ext cx="359228" cy="591979"/>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SA2</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153-E</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p:txBody>
      </p:sp>
      <p:sp>
        <p:nvSpPr>
          <p:cNvPr id="186" name="Rectangle 185">
            <a:extLst>
              <a:ext uri="{FF2B5EF4-FFF2-40B4-BE49-F238E27FC236}">
                <a16:creationId xmlns:a16="http://schemas.microsoft.com/office/drawing/2014/main" id="{3C73DC22-BC6B-42EC-AEFD-A48DD65E0E50}"/>
              </a:ext>
            </a:extLst>
          </p:cNvPr>
          <p:cNvSpPr/>
          <p:nvPr/>
        </p:nvSpPr>
        <p:spPr>
          <a:xfrm>
            <a:off x="7991458" y="2128179"/>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14-18</a:t>
            </a:r>
          </a:p>
        </p:txBody>
      </p:sp>
      <p:cxnSp>
        <p:nvCxnSpPr>
          <p:cNvPr id="187" name="Straight Connector 12">
            <a:extLst>
              <a:ext uri="{FF2B5EF4-FFF2-40B4-BE49-F238E27FC236}">
                <a16:creationId xmlns:a16="http://schemas.microsoft.com/office/drawing/2014/main" id="{254071E0-956C-415F-82A3-0395BE290C09}"/>
              </a:ext>
            </a:extLst>
          </p:cNvPr>
          <p:cNvCxnSpPr>
            <a:cxnSpLocks/>
          </p:cNvCxnSpPr>
          <p:nvPr/>
        </p:nvCxnSpPr>
        <p:spPr bwMode="auto">
          <a:xfrm flipV="1">
            <a:off x="8333400" y="2472023"/>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47" name="TextBox 146">
            <a:extLst>
              <a:ext uri="{FF2B5EF4-FFF2-40B4-BE49-F238E27FC236}">
                <a16:creationId xmlns:a16="http://schemas.microsoft.com/office/drawing/2014/main" id="{77BC097B-00A6-4738-8CE8-B8EF42BA3829}"/>
              </a:ext>
            </a:extLst>
          </p:cNvPr>
          <p:cNvSpPr txBox="1"/>
          <p:nvPr/>
        </p:nvSpPr>
        <p:spPr>
          <a:xfrm>
            <a:off x="7251380" y="969996"/>
            <a:ext cx="1765005" cy="318870"/>
          </a:xfrm>
          <a:prstGeom prst="rect">
            <a:avLst/>
          </a:prstGeom>
          <a:noFill/>
        </p:spPr>
        <p:txBody>
          <a:bodyPr wrap="square" rtlCol="0">
            <a:spAutoFit/>
          </a:bodyPr>
          <a:lstStyle/>
          <a:p>
            <a:pPr defTabSz="840835"/>
            <a:r>
              <a:rPr lang="en-US" sz="1472" dirty="0">
                <a:solidFill>
                  <a:prstClr val="black"/>
                </a:solidFill>
                <a:latin typeface="Calibri"/>
              </a:rPr>
              <a:t>Planned as </a:t>
            </a:r>
            <a:r>
              <a:rPr lang="en-US" sz="1472" b="1" u="sng" dirty="0">
                <a:solidFill>
                  <a:srgbClr val="FF0000"/>
                </a:solidFill>
                <a:latin typeface="Calibri"/>
              </a:rPr>
              <a:t>F2F</a:t>
            </a:r>
            <a:r>
              <a:rPr lang="en-US" sz="1472" dirty="0">
                <a:solidFill>
                  <a:prstClr val="black"/>
                </a:solidFill>
                <a:latin typeface="Calibri"/>
              </a:rPr>
              <a:t> </a:t>
            </a:r>
          </a:p>
        </p:txBody>
      </p:sp>
      <p:sp>
        <p:nvSpPr>
          <p:cNvPr id="152" name="Left Brace 151">
            <a:extLst>
              <a:ext uri="{FF2B5EF4-FFF2-40B4-BE49-F238E27FC236}">
                <a16:creationId xmlns:a16="http://schemas.microsoft.com/office/drawing/2014/main" id="{2B552553-67EE-4901-BF96-B5C625618476}"/>
              </a:ext>
            </a:extLst>
          </p:cNvPr>
          <p:cNvSpPr/>
          <p:nvPr/>
        </p:nvSpPr>
        <p:spPr bwMode="auto">
          <a:xfrm rot="5400000">
            <a:off x="7868081" y="701751"/>
            <a:ext cx="223282" cy="1286565"/>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
        <p:nvSpPr>
          <p:cNvPr id="161" name="Rectangle: Rounded Corners 160">
            <a:extLst>
              <a:ext uri="{FF2B5EF4-FFF2-40B4-BE49-F238E27FC236}">
                <a16:creationId xmlns:a16="http://schemas.microsoft.com/office/drawing/2014/main" id="{70A75C6A-5DF1-4E7E-A832-C9D182126655}"/>
              </a:ext>
            </a:extLst>
          </p:cNvPr>
          <p:cNvSpPr/>
          <p:nvPr/>
        </p:nvSpPr>
        <p:spPr>
          <a:xfrm>
            <a:off x="8012188" y="2683309"/>
            <a:ext cx="359228" cy="403652"/>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154</a:t>
            </a:r>
          </a:p>
          <a:p>
            <a:pPr algn="ctr" defTabSz="514325">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p:txBody>
      </p:sp>
      <p:cxnSp>
        <p:nvCxnSpPr>
          <p:cNvPr id="3" name="Straight Connector 2">
            <a:extLst>
              <a:ext uri="{FF2B5EF4-FFF2-40B4-BE49-F238E27FC236}">
                <a16:creationId xmlns:a16="http://schemas.microsoft.com/office/drawing/2014/main" id="{6DDFA1A3-294A-4406-990E-BE07D5E5A657}"/>
              </a:ext>
            </a:extLst>
          </p:cNvPr>
          <p:cNvCxnSpPr>
            <a:cxnSpLocks/>
          </p:cNvCxnSpPr>
          <p:nvPr/>
        </p:nvCxnSpPr>
        <p:spPr bwMode="auto">
          <a:xfrm>
            <a:off x="0" y="3215486"/>
            <a:ext cx="14874949" cy="0"/>
          </a:xfrm>
          <a:prstGeom prst="line">
            <a:avLst/>
          </a:prstGeom>
          <a:ln w="19050">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0" name="Straight Connector 12">
            <a:extLst>
              <a:ext uri="{FF2B5EF4-FFF2-40B4-BE49-F238E27FC236}">
                <a16:creationId xmlns:a16="http://schemas.microsoft.com/office/drawing/2014/main" id="{C0CFDE40-399A-47DD-B170-42F5140B0C07}"/>
              </a:ext>
            </a:extLst>
          </p:cNvPr>
          <p:cNvCxnSpPr>
            <a:cxnSpLocks/>
          </p:cNvCxnSpPr>
          <p:nvPr/>
        </p:nvCxnSpPr>
        <p:spPr bwMode="auto">
          <a:xfrm flipV="1">
            <a:off x="14345566"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84" name="Straight Connector 12">
            <a:extLst>
              <a:ext uri="{FF2B5EF4-FFF2-40B4-BE49-F238E27FC236}">
                <a16:creationId xmlns:a16="http://schemas.microsoft.com/office/drawing/2014/main" id="{95056AC9-2D26-4D08-8B2B-9063D13505DA}"/>
              </a:ext>
            </a:extLst>
          </p:cNvPr>
          <p:cNvCxnSpPr>
            <a:cxnSpLocks/>
          </p:cNvCxnSpPr>
          <p:nvPr/>
        </p:nvCxnSpPr>
        <p:spPr bwMode="auto">
          <a:xfrm flipV="1">
            <a:off x="10695260"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85" name="Rectangle 184">
            <a:extLst>
              <a:ext uri="{FF2B5EF4-FFF2-40B4-BE49-F238E27FC236}">
                <a16:creationId xmlns:a16="http://schemas.microsoft.com/office/drawing/2014/main" id="{C468D85D-0B41-47CF-B182-72653AA3DBDE}"/>
              </a:ext>
            </a:extLst>
          </p:cNvPr>
          <p:cNvSpPr/>
          <p:nvPr/>
        </p:nvSpPr>
        <p:spPr>
          <a:xfrm>
            <a:off x="10122195" y="1542701"/>
            <a:ext cx="1339703"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January</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2023</a:t>
            </a:r>
          </a:p>
        </p:txBody>
      </p:sp>
      <p:sp>
        <p:nvSpPr>
          <p:cNvPr id="189" name="Rectangle 188">
            <a:extLst>
              <a:ext uri="{FF2B5EF4-FFF2-40B4-BE49-F238E27FC236}">
                <a16:creationId xmlns:a16="http://schemas.microsoft.com/office/drawing/2014/main" id="{B773DCE0-913D-4EDC-A0E0-D05543299BA1}"/>
              </a:ext>
            </a:extLst>
          </p:cNvPr>
          <p:cNvSpPr/>
          <p:nvPr/>
        </p:nvSpPr>
        <p:spPr>
          <a:xfrm>
            <a:off x="11497212" y="1542701"/>
            <a:ext cx="1489218"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February </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2023</a:t>
            </a:r>
          </a:p>
        </p:txBody>
      </p:sp>
      <p:sp>
        <p:nvSpPr>
          <p:cNvPr id="190" name="Rectangle 189">
            <a:extLst>
              <a:ext uri="{FF2B5EF4-FFF2-40B4-BE49-F238E27FC236}">
                <a16:creationId xmlns:a16="http://schemas.microsoft.com/office/drawing/2014/main" id="{07AE0B86-2588-42E7-9B7D-BA85BE584E7F}"/>
              </a:ext>
            </a:extLst>
          </p:cNvPr>
          <p:cNvSpPr/>
          <p:nvPr/>
        </p:nvSpPr>
        <p:spPr>
          <a:xfrm>
            <a:off x="10746851" y="2160821"/>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16-20</a:t>
            </a:r>
          </a:p>
        </p:txBody>
      </p:sp>
      <p:sp>
        <p:nvSpPr>
          <p:cNvPr id="191" name="Rectangle 190">
            <a:extLst>
              <a:ext uri="{FF2B5EF4-FFF2-40B4-BE49-F238E27FC236}">
                <a16:creationId xmlns:a16="http://schemas.microsoft.com/office/drawing/2014/main" id="{8B37B35D-8F56-498C-9E82-E2E19D95CBA0}"/>
              </a:ext>
            </a:extLst>
          </p:cNvPr>
          <p:cNvSpPr/>
          <p:nvPr/>
        </p:nvSpPr>
        <p:spPr>
          <a:xfrm>
            <a:off x="11107303"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23-27</a:t>
            </a:r>
          </a:p>
        </p:txBody>
      </p:sp>
      <p:cxnSp>
        <p:nvCxnSpPr>
          <p:cNvPr id="192" name="Straight Connector 12">
            <a:extLst>
              <a:ext uri="{FF2B5EF4-FFF2-40B4-BE49-F238E27FC236}">
                <a16:creationId xmlns:a16="http://schemas.microsoft.com/office/drawing/2014/main" id="{BBC649AF-B28F-4994-AEB7-E1B8C8BA3CFE}"/>
              </a:ext>
            </a:extLst>
          </p:cNvPr>
          <p:cNvCxnSpPr>
            <a:cxnSpLocks/>
          </p:cNvCxnSpPr>
          <p:nvPr/>
        </p:nvCxnSpPr>
        <p:spPr bwMode="auto">
          <a:xfrm flipV="1">
            <a:off x="10333664"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193" name="Straight Connector 12">
            <a:extLst>
              <a:ext uri="{FF2B5EF4-FFF2-40B4-BE49-F238E27FC236}">
                <a16:creationId xmlns:a16="http://schemas.microsoft.com/office/drawing/2014/main" id="{CB70A1A4-A026-4D48-AA95-DC99D3588EDB}"/>
              </a:ext>
            </a:extLst>
          </p:cNvPr>
          <p:cNvCxnSpPr>
            <a:cxnSpLocks/>
          </p:cNvCxnSpPr>
          <p:nvPr/>
        </p:nvCxnSpPr>
        <p:spPr bwMode="auto">
          <a:xfrm flipV="1">
            <a:off x="11421091" y="2474124"/>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194" name="Rectangle 193">
            <a:extLst>
              <a:ext uri="{FF2B5EF4-FFF2-40B4-BE49-F238E27FC236}">
                <a16:creationId xmlns:a16="http://schemas.microsoft.com/office/drawing/2014/main" id="{9E742492-E08C-49EF-A60A-DA233FFE9115}"/>
              </a:ext>
            </a:extLst>
          </p:cNvPr>
          <p:cNvSpPr/>
          <p:nvPr/>
        </p:nvSpPr>
        <p:spPr>
          <a:xfrm>
            <a:off x="11489015" y="2160821"/>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30-03</a:t>
            </a:r>
          </a:p>
        </p:txBody>
      </p:sp>
      <p:sp>
        <p:nvSpPr>
          <p:cNvPr id="195" name="Rectangle 194">
            <a:extLst>
              <a:ext uri="{FF2B5EF4-FFF2-40B4-BE49-F238E27FC236}">
                <a16:creationId xmlns:a16="http://schemas.microsoft.com/office/drawing/2014/main" id="{FA4DD079-19EA-461C-BA77-824689927C24}"/>
              </a:ext>
            </a:extLst>
          </p:cNvPr>
          <p:cNvSpPr/>
          <p:nvPr/>
        </p:nvSpPr>
        <p:spPr>
          <a:xfrm>
            <a:off x="11858237"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06-10</a:t>
            </a:r>
          </a:p>
        </p:txBody>
      </p:sp>
      <p:sp>
        <p:nvSpPr>
          <p:cNvPr id="196" name="Rectangle 195">
            <a:extLst>
              <a:ext uri="{FF2B5EF4-FFF2-40B4-BE49-F238E27FC236}">
                <a16:creationId xmlns:a16="http://schemas.microsoft.com/office/drawing/2014/main" id="{A5F315C7-5CA7-4789-8AF9-24541CEFE3CA}"/>
              </a:ext>
            </a:extLst>
          </p:cNvPr>
          <p:cNvSpPr/>
          <p:nvPr/>
        </p:nvSpPr>
        <p:spPr>
          <a:xfrm>
            <a:off x="12217527"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13-17</a:t>
            </a:r>
          </a:p>
        </p:txBody>
      </p:sp>
      <p:sp>
        <p:nvSpPr>
          <p:cNvPr id="197" name="Rectangle 196">
            <a:extLst>
              <a:ext uri="{FF2B5EF4-FFF2-40B4-BE49-F238E27FC236}">
                <a16:creationId xmlns:a16="http://schemas.microsoft.com/office/drawing/2014/main" id="{B61E828B-3BE8-411F-A45C-C96803E0EBFE}"/>
              </a:ext>
            </a:extLst>
          </p:cNvPr>
          <p:cNvSpPr/>
          <p:nvPr/>
        </p:nvSpPr>
        <p:spPr>
          <a:xfrm>
            <a:off x="12563501"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20-24</a:t>
            </a:r>
          </a:p>
        </p:txBody>
      </p:sp>
      <p:sp>
        <p:nvSpPr>
          <p:cNvPr id="198" name="Rectangle 197">
            <a:extLst>
              <a:ext uri="{FF2B5EF4-FFF2-40B4-BE49-F238E27FC236}">
                <a16:creationId xmlns:a16="http://schemas.microsoft.com/office/drawing/2014/main" id="{24443B5E-7484-4FD0-AD91-20BC9DD9E290}"/>
              </a:ext>
            </a:extLst>
          </p:cNvPr>
          <p:cNvSpPr/>
          <p:nvPr/>
        </p:nvSpPr>
        <p:spPr>
          <a:xfrm>
            <a:off x="13019172" y="1542701"/>
            <a:ext cx="1345419"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March</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2023</a:t>
            </a:r>
          </a:p>
        </p:txBody>
      </p:sp>
      <p:cxnSp>
        <p:nvCxnSpPr>
          <p:cNvPr id="199" name="Straight Connector 12">
            <a:extLst>
              <a:ext uri="{FF2B5EF4-FFF2-40B4-BE49-F238E27FC236}">
                <a16:creationId xmlns:a16="http://schemas.microsoft.com/office/drawing/2014/main" id="{0EAADADF-3CBA-46CF-B4A1-728FE661B51F}"/>
              </a:ext>
            </a:extLst>
          </p:cNvPr>
          <p:cNvCxnSpPr>
            <a:cxnSpLocks/>
          </p:cNvCxnSpPr>
          <p:nvPr/>
        </p:nvCxnSpPr>
        <p:spPr bwMode="auto">
          <a:xfrm flipV="1">
            <a:off x="11795855"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00" name="Straight Connector 12">
            <a:extLst>
              <a:ext uri="{FF2B5EF4-FFF2-40B4-BE49-F238E27FC236}">
                <a16:creationId xmlns:a16="http://schemas.microsoft.com/office/drawing/2014/main" id="{0EAA6F59-7A0C-4076-9FD8-88C0C878129F}"/>
              </a:ext>
            </a:extLst>
          </p:cNvPr>
          <p:cNvCxnSpPr>
            <a:cxnSpLocks/>
          </p:cNvCxnSpPr>
          <p:nvPr/>
        </p:nvCxnSpPr>
        <p:spPr bwMode="auto">
          <a:xfrm flipV="1">
            <a:off x="12162735"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01" name="Straight Connector 12">
            <a:extLst>
              <a:ext uri="{FF2B5EF4-FFF2-40B4-BE49-F238E27FC236}">
                <a16:creationId xmlns:a16="http://schemas.microsoft.com/office/drawing/2014/main" id="{F1169088-63EB-4D17-BA42-AE816472872C}"/>
              </a:ext>
            </a:extLst>
          </p:cNvPr>
          <p:cNvCxnSpPr>
            <a:cxnSpLocks/>
          </p:cNvCxnSpPr>
          <p:nvPr/>
        </p:nvCxnSpPr>
        <p:spPr bwMode="auto">
          <a:xfrm flipV="1">
            <a:off x="12516422"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03" name="Straight Connector 12">
            <a:extLst>
              <a:ext uri="{FF2B5EF4-FFF2-40B4-BE49-F238E27FC236}">
                <a16:creationId xmlns:a16="http://schemas.microsoft.com/office/drawing/2014/main" id="{3D87E9C6-AB62-4A00-94D2-E391C1775275}"/>
              </a:ext>
            </a:extLst>
          </p:cNvPr>
          <p:cNvCxnSpPr>
            <a:cxnSpLocks/>
          </p:cNvCxnSpPr>
          <p:nvPr/>
        </p:nvCxnSpPr>
        <p:spPr bwMode="auto">
          <a:xfrm flipV="1">
            <a:off x="12866100"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04" name="Rectangle 203">
            <a:extLst>
              <a:ext uri="{FF2B5EF4-FFF2-40B4-BE49-F238E27FC236}">
                <a16:creationId xmlns:a16="http://schemas.microsoft.com/office/drawing/2014/main" id="{0FD2CC28-978A-4DEF-9658-7BE429C7E171}"/>
              </a:ext>
            </a:extLst>
          </p:cNvPr>
          <p:cNvSpPr/>
          <p:nvPr/>
        </p:nvSpPr>
        <p:spPr>
          <a:xfrm>
            <a:off x="12925110"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27-03</a:t>
            </a:r>
          </a:p>
        </p:txBody>
      </p:sp>
      <p:sp>
        <p:nvSpPr>
          <p:cNvPr id="205" name="Rectangle 204">
            <a:extLst>
              <a:ext uri="{FF2B5EF4-FFF2-40B4-BE49-F238E27FC236}">
                <a16:creationId xmlns:a16="http://schemas.microsoft.com/office/drawing/2014/main" id="{85C8E46E-C6A9-4101-A376-E7711D172DF2}"/>
              </a:ext>
            </a:extLst>
          </p:cNvPr>
          <p:cNvSpPr/>
          <p:nvPr/>
        </p:nvSpPr>
        <p:spPr>
          <a:xfrm>
            <a:off x="13294007"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06-10</a:t>
            </a:r>
          </a:p>
        </p:txBody>
      </p:sp>
      <p:sp>
        <p:nvSpPr>
          <p:cNvPr id="208" name="Rectangle 207">
            <a:extLst>
              <a:ext uri="{FF2B5EF4-FFF2-40B4-BE49-F238E27FC236}">
                <a16:creationId xmlns:a16="http://schemas.microsoft.com/office/drawing/2014/main" id="{A902AE01-F7E7-4FC7-812C-7949E93C6496}"/>
              </a:ext>
            </a:extLst>
          </p:cNvPr>
          <p:cNvSpPr/>
          <p:nvPr/>
        </p:nvSpPr>
        <p:spPr>
          <a:xfrm>
            <a:off x="13664024"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13-17</a:t>
            </a:r>
          </a:p>
        </p:txBody>
      </p:sp>
      <p:cxnSp>
        <p:nvCxnSpPr>
          <p:cNvPr id="209" name="Straight Connector 12">
            <a:extLst>
              <a:ext uri="{FF2B5EF4-FFF2-40B4-BE49-F238E27FC236}">
                <a16:creationId xmlns:a16="http://schemas.microsoft.com/office/drawing/2014/main" id="{E3EF18A2-6F72-4308-B3AB-8144139BA1C0}"/>
              </a:ext>
            </a:extLst>
          </p:cNvPr>
          <p:cNvCxnSpPr>
            <a:cxnSpLocks/>
          </p:cNvCxnSpPr>
          <p:nvPr/>
        </p:nvCxnSpPr>
        <p:spPr bwMode="auto">
          <a:xfrm flipV="1">
            <a:off x="13231859"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10" name="Straight Connector 12">
            <a:extLst>
              <a:ext uri="{FF2B5EF4-FFF2-40B4-BE49-F238E27FC236}">
                <a16:creationId xmlns:a16="http://schemas.microsoft.com/office/drawing/2014/main" id="{188896A6-A0EB-46AD-AED3-2C369BF5B225}"/>
              </a:ext>
            </a:extLst>
          </p:cNvPr>
          <p:cNvCxnSpPr>
            <a:cxnSpLocks/>
          </p:cNvCxnSpPr>
          <p:nvPr/>
        </p:nvCxnSpPr>
        <p:spPr bwMode="auto">
          <a:xfrm flipV="1">
            <a:off x="13601928"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11" name="Straight Connector 12">
            <a:extLst>
              <a:ext uri="{FF2B5EF4-FFF2-40B4-BE49-F238E27FC236}">
                <a16:creationId xmlns:a16="http://schemas.microsoft.com/office/drawing/2014/main" id="{D20F9D59-9F7D-4F0E-BD25-765886EE5857}"/>
              </a:ext>
            </a:extLst>
          </p:cNvPr>
          <p:cNvCxnSpPr>
            <a:cxnSpLocks/>
          </p:cNvCxnSpPr>
          <p:nvPr/>
        </p:nvCxnSpPr>
        <p:spPr bwMode="auto">
          <a:xfrm flipV="1">
            <a:off x="13971944" y="2506021"/>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13" name="Rectangle: Rounded Corners 212">
            <a:extLst>
              <a:ext uri="{FF2B5EF4-FFF2-40B4-BE49-F238E27FC236}">
                <a16:creationId xmlns:a16="http://schemas.microsoft.com/office/drawing/2014/main" id="{B19EED28-B4BB-4E26-A77C-08CC7ED6BFAA}"/>
              </a:ext>
            </a:extLst>
          </p:cNvPr>
          <p:cNvSpPr/>
          <p:nvPr/>
        </p:nvSpPr>
        <p:spPr>
          <a:xfrm>
            <a:off x="14034976" y="3467876"/>
            <a:ext cx="319629" cy="2934881"/>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p:txBody>
      </p:sp>
      <p:sp>
        <p:nvSpPr>
          <p:cNvPr id="220" name="Rectangle: Rounded Corners 219">
            <a:extLst>
              <a:ext uri="{FF2B5EF4-FFF2-40B4-BE49-F238E27FC236}">
                <a16:creationId xmlns:a16="http://schemas.microsoft.com/office/drawing/2014/main" id="{DD3182B2-A0B7-42EB-A0E2-08E75EFBD514}"/>
              </a:ext>
            </a:extLst>
          </p:cNvPr>
          <p:cNvSpPr/>
          <p:nvPr/>
        </p:nvSpPr>
        <p:spPr>
          <a:xfrm>
            <a:off x="12521728" y="2694391"/>
            <a:ext cx="344375" cy="386456"/>
          </a:xfrm>
          <a:prstGeom prst="roundRect">
            <a:avLst/>
          </a:prstGeom>
          <a:solidFill>
            <a:srgbClr val="1E9657"/>
          </a:solidFill>
          <a:ln w="3175" cap="flat" cmpd="sng" algn="ctr">
            <a:noFill/>
            <a:prstDash val="solid"/>
          </a:ln>
          <a:effectLst/>
        </p:spPr>
        <p:txBody>
          <a:bodyPr lIns="0" tIns="84083" rIns="0" bIns="49655"/>
          <a:lstStyle/>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WG</a:t>
            </a:r>
          </a:p>
        </p:txBody>
      </p:sp>
      <p:sp>
        <p:nvSpPr>
          <p:cNvPr id="221" name="Rectangle: Rounded Corners 220">
            <a:extLst>
              <a:ext uri="{FF2B5EF4-FFF2-40B4-BE49-F238E27FC236}">
                <a16:creationId xmlns:a16="http://schemas.microsoft.com/office/drawing/2014/main" id="{34FFBE37-875B-45C8-AD3B-B8E9B59A1C2F}"/>
              </a:ext>
            </a:extLst>
          </p:cNvPr>
          <p:cNvSpPr/>
          <p:nvPr/>
        </p:nvSpPr>
        <p:spPr>
          <a:xfrm>
            <a:off x="13982900" y="2721947"/>
            <a:ext cx="330751" cy="304286"/>
          </a:xfrm>
          <a:prstGeom prst="roundRect">
            <a:avLst/>
          </a:prstGeom>
          <a:solidFill>
            <a:srgbClr val="FF0000"/>
          </a:solidFill>
          <a:ln w="3175" cap="flat" cmpd="sng" algn="ctr">
            <a:noFill/>
            <a:prstDash val="solid"/>
          </a:ln>
          <a:effectLst/>
        </p:spPr>
        <p:txBody>
          <a:bodyPr lIns="0" tIns="84083" rIns="0" bIns="49655"/>
          <a:lstStyle/>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TSG</a:t>
            </a:r>
          </a:p>
        </p:txBody>
      </p:sp>
      <p:sp>
        <p:nvSpPr>
          <p:cNvPr id="222" name="Rectangle: Rounded Corners 221">
            <a:extLst>
              <a:ext uri="{FF2B5EF4-FFF2-40B4-BE49-F238E27FC236}">
                <a16:creationId xmlns:a16="http://schemas.microsoft.com/office/drawing/2014/main" id="{7582E012-FE8B-45F1-B4C4-E5819F06A93E}"/>
              </a:ext>
            </a:extLst>
          </p:cNvPr>
          <p:cNvSpPr/>
          <p:nvPr/>
        </p:nvSpPr>
        <p:spPr>
          <a:xfrm>
            <a:off x="11072056" y="3489666"/>
            <a:ext cx="349263" cy="3030977"/>
          </a:xfrm>
          <a:prstGeom prst="roundRect">
            <a:avLst/>
          </a:prstGeom>
          <a:solidFill>
            <a:schemeClr val="bg1">
              <a:lumMod val="75000"/>
            </a:schemeClr>
          </a:solidFill>
          <a:ln w="3175" cap="flat" cmpd="sng" algn="ctr">
            <a:noFill/>
            <a:prstDash val="solid"/>
          </a:ln>
          <a:effectLst/>
        </p:spPr>
        <p:txBody>
          <a:bodyPr lIns="0" tIns="84083" rIns="0" bIns="49655"/>
          <a:lstStyle/>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P</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R</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F</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E</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V</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L</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p:txBody>
      </p:sp>
      <p:sp>
        <p:nvSpPr>
          <p:cNvPr id="223" name="Rectangle 222">
            <a:extLst>
              <a:ext uri="{FF2B5EF4-FFF2-40B4-BE49-F238E27FC236}">
                <a16:creationId xmlns:a16="http://schemas.microsoft.com/office/drawing/2014/main" id="{0CA209E1-FFB1-4821-82BB-27CF161C6597}"/>
              </a:ext>
            </a:extLst>
          </p:cNvPr>
          <p:cNvSpPr/>
          <p:nvPr/>
        </p:nvSpPr>
        <p:spPr>
          <a:xfrm>
            <a:off x="13979928" y="2150188"/>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20-24</a:t>
            </a:r>
          </a:p>
        </p:txBody>
      </p:sp>
      <p:sp>
        <p:nvSpPr>
          <p:cNvPr id="250" name="TextBox 249">
            <a:extLst>
              <a:ext uri="{FF2B5EF4-FFF2-40B4-BE49-F238E27FC236}">
                <a16:creationId xmlns:a16="http://schemas.microsoft.com/office/drawing/2014/main" id="{49FACCE9-ABBE-4FDA-B1C2-46BB4D465A6F}"/>
              </a:ext>
            </a:extLst>
          </p:cNvPr>
          <p:cNvSpPr txBox="1"/>
          <p:nvPr/>
        </p:nvSpPr>
        <p:spPr>
          <a:xfrm>
            <a:off x="127580" y="3152768"/>
            <a:ext cx="3269140" cy="553741"/>
          </a:xfrm>
          <a:prstGeom prst="rect">
            <a:avLst/>
          </a:prstGeom>
          <a:noFill/>
        </p:spPr>
        <p:txBody>
          <a:bodyPr wrap="square" rtlCol="0">
            <a:spAutoFit/>
          </a:bodyPr>
          <a:lstStyle/>
          <a:p>
            <a:pPr defTabSz="840835"/>
            <a:r>
              <a:rPr lang="en-US" sz="1472" b="1" u="sng" dirty="0">
                <a:solidFill>
                  <a:srgbClr val="FF0000"/>
                </a:solidFill>
                <a:latin typeface="Calibri"/>
              </a:rPr>
              <a:t>E-meetings</a:t>
            </a:r>
            <a:r>
              <a:rPr lang="en-US" sz="1472" dirty="0">
                <a:solidFill>
                  <a:prstClr val="black"/>
                </a:solidFill>
                <a:latin typeface="Calibri"/>
              </a:rPr>
              <a:t> </a:t>
            </a:r>
          </a:p>
          <a:p>
            <a:pPr defTabSz="840835"/>
            <a:endParaRPr lang="en-US" sz="1472" dirty="0">
              <a:solidFill>
                <a:prstClr val="black"/>
              </a:solidFill>
              <a:latin typeface="Calibri"/>
            </a:endParaRPr>
          </a:p>
        </p:txBody>
      </p:sp>
      <p:sp>
        <p:nvSpPr>
          <p:cNvPr id="251" name="TextBox 250">
            <a:extLst>
              <a:ext uri="{FF2B5EF4-FFF2-40B4-BE49-F238E27FC236}">
                <a16:creationId xmlns:a16="http://schemas.microsoft.com/office/drawing/2014/main" id="{4C99FBD6-666E-461F-8755-C12CC06CCE8D}"/>
              </a:ext>
            </a:extLst>
          </p:cNvPr>
          <p:cNvSpPr txBox="1"/>
          <p:nvPr/>
        </p:nvSpPr>
        <p:spPr>
          <a:xfrm>
            <a:off x="127575" y="2363852"/>
            <a:ext cx="3269140" cy="553741"/>
          </a:xfrm>
          <a:prstGeom prst="rect">
            <a:avLst/>
          </a:prstGeom>
          <a:noFill/>
        </p:spPr>
        <p:txBody>
          <a:bodyPr wrap="square" rtlCol="0">
            <a:spAutoFit/>
          </a:bodyPr>
          <a:lstStyle/>
          <a:p>
            <a:pPr defTabSz="840835"/>
            <a:r>
              <a:rPr lang="en-US" sz="1472" b="1" u="sng" dirty="0">
                <a:solidFill>
                  <a:srgbClr val="FF0000"/>
                </a:solidFill>
                <a:latin typeface="Calibri"/>
              </a:rPr>
              <a:t>F2F -meetings</a:t>
            </a:r>
            <a:r>
              <a:rPr lang="en-US" sz="1472" dirty="0">
                <a:solidFill>
                  <a:prstClr val="black"/>
                </a:solidFill>
                <a:latin typeface="Calibri"/>
              </a:rPr>
              <a:t> </a:t>
            </a:r>
          </a:p>
          <a:p>
            <a:pPr defTabSz="840835"/>
            <a:endParaRPr lang="en-US" sz="1472" dirty="0">
              <a:solidFill>
                <a:prstClr val="black"/>
              </a:solidFill>
              <a:latin typeface="Calibri"/>
            </a:endParaRPr>
          </a:p>
        </p:txBody>
      </p:sp>
      <p:cxnSp>
        <p:nvCxnSpPr>
          <p:cNvPr id="252" name="Straight Connector 12">
            <a:extLst>
              <a:ext uri="{FF2B5EF4-FFF2-40B4-BE49-F238E27FC236}">
                <a16:creationId xmlns:a16="http://schemas.microsoft.com/office/drawing/2014/main" id="{B15D9ABD-1C23-4012-9C9F-49191CB2B684}"/>
              </a:ext>
            </a:extLst>
          </p:cNvPr>
          <p:cNvCxnSpPr>
            <a:cxnSpLocks/>
          </p:cNvCxnSpPr>
          <p:nvPr/>
        </p:nvCxnSpPr>
        <p:spPr bwMode="auto">
          <a:xfrm flipV="1">
            <a:off x="9040107" y="24776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53" name="Rectangle 252">
            <a:extLst>
              <a:ext uri="{FF2B5EF4-FFF2-40B4-BE49-F238E27FC236}">
                <a16:creationId xmlns:a16="http://schemas.microsoft.com/office/drawing/2014/main" id="{79273821-6CFB-491D-ABD6-02197BDD04D8}"/>
              </a:ext>
            </a:extLst>
          </p:cNvPr>
          <p:cNvSpPr/>
          <p:nvPr/>
        </p:nvSpPr>
        <p:spPr>
          <a:xfrm>
            <a:off x="8708065" y="1546239"/>
            <a:ext cx="1382233" cy="613395"/>
          </a:xfrm>
          <a:prstGeom prst="rect">
            <a:avLst/>
          </a:prstGeom>
          <a:solidFill>
            <a:srgbClr val="124191"/>
          </a:solidFill>
          <a:ln>
            <a:noFill/>
          </a:ln>
          <a:effectLst/>
        </p:spPr>
        <p:txBody>
          <a:bodyPr lIns="66207" tIns="66207" rIns="66207" bIns="66207" anchor="ctr"/>
          <a:lstStyle/>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December</a:t>
            </a:r>
          </a:p>
          <a:p>
            <a:pPr algn="ctr" defTabSz="840815">
              <a:defRPr/>
            </a:pPr>
            <a:r>
              <a:rPr lang="en-GB" sz="1104" kern="0" dirty="0">
                <a:solidFill>
                  <a:srgbClr val="FFFFFF"/>
                </a:solidFill>
                <a:latin typeface="Nokia Pure Text Light" panose="020B0403020202020204" pitchFamily="34" charset="0"/>
                <a:ea typeface="Nokia Pure Text Light" panose="020B0403020202020204" pitchFamily="34" charset="0"/>
              </a:rPr>
              <a:t>2022</a:t>
            </a:r>
          </a:p>
        </p:txBody>
      </p:sp>
      <p:cxnSp>
        <p:nvCxnSpPr>
          <p:cNvPr id="254" name="Straight Connector 12">
            <a:extLst>
              <a:ext uri="{FF2B5EF4-FFF2-40B4-BE49-F238E27FC236}">
                <a16:creationId xmlns:a16="http://schemas.microsoft.com/office/drawing/2014/main" id="{78B824DB-785D-4CBE-823D-F6AC7F9BEC3B}"/>
              </a:ext>
            </a:extLst>
          </p:cNvPr>
          <p:cNvCxnSpPr>
            <a:cxnSpLocks/>
          </p:cNvCxnSpPr>
          <p:nvPr/>
        </p:nvCxnSpPr>
        <p:spPr bwMode="auto">
          <a:xfrm flipV="1">
            <a:off x="8699777" y="24776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55" name="Straight Connector 12">
            <a:extLst>
              <a:ext uri="{FF2B5EF4-FFF2-40B4-BE49-F238E27FC236}">
                <a16:creationId xmlns:a16="http://schemas.microsoft.com/office/drawing/2014/main" id="{A3CA1859-4C70-4AA3-ACAD-BC295D314F51}"/>
              </a:ext>
            </a:extLst>
          </p:cNvPr>
          <p:cNvCxnSpPr>
            <a:cxnSpLocks/>
          </p:cNvCxnSpPr>
          <p:nvPr/>
        </p:nvCxnSpPr>
        <p:spPr bwMode="auto">
          <a:xfrm flipV="1">
            <a:off x="9340631" y="2477660"/>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56" name="Rectangle 255">
            <a:extLst>
              <a:ext uri="{FF2B5EF4-FFF2-40B4-BE49-F238E27FC236}">
                <a16:creationId xmlns:a16="http://schemas.microsoft.com/office/drawing/2014/main" id="{D270CD1C-61FA-4DEC-889B-21BD2C0874D7}"/>
              </a:ext>
            </a:extLst>
          </p:cNvPr>
          <p:cNvSpPr/>
          <p:nvPr/>
        </p:nvSpPr>
        <p:spPr>
          <a:xfrm>
            <a:off x="8335251" y="2142350"/>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21-25</a:t>
            </a:r>
          </a:p>
        </p:txBody>
      </p:sp>
      <p:sp>
        <p:nvSpPr>
          <p:cNvPr id="257" name="Rectangle 256">
            <a:extLst>
              <a:ext uri="{FF2B5EF4-FFF2-40B4-BE49-F238E27FC236}">
                <a16:creationId xmlns:a16="http://schemas.microsoft.com/office/drawing/2014/main" id="{DB44D453-15A5-4D47-8E0B-516E8E238700}"/>
              </a:ext>
            </a:extLst>
          </p:cNvPr>
          <p:cNvSpPr/>
          <p:nvPr/>
        </p:nvSpPr>
        <p:spPr>
          <a:xfrm>
            <a:off x="8686125" y="2152983"/>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28-02</a:t>
            </a:r>
          </a:p>
        </p:txBody>
      </p:sp>
      <p:sp>
        <p:nvSpPr>
          <p:cNvPr id="258" name="Rectangle 257">
            <a:extLst>
              <a:ext uri="{FF2B5EF4-FFF2-40B4-BE49-F238E27FC236}">
                <a16:creationId xmlns:a16="http://schemas.microsoft.com/office/drawing/2014/main" id="{E8771F61-7D6C-43BC-8CDA-6566B1A87087}"/>
              </a:ext>
            </a:extLst>
          </p:cNvPr>
          <p:cNvSpPr/>
          <p:nvPr/>
        </p:nvSpPr>
        <p:spPr>
          <a:xfrm>
            <a:off x="9026364" y="2163616"/>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05-08</a:t>
            </a:r>
          </a:p>
        </p:txBody>
      </p:sp>
      <p:sp>
        <p:nvSpPr>
          <p:cNvPr id="259" name="Rectangle 258">
            <a:extLst>
              <a:ext uri="{FF2B5EF4-FFF2-40B4-BE49-F238E27FC236}">
                <a16:creationId xmlns:a16="http://schemas.microsoft.com/office/drawing/2014/main" id="{530A69B1-B270-425E-91D2-E95258784D0C}"/>
              </a:ext>
            </a:extLst>
          </p:cNvPr>
          <p:cNvSpPr/>
          <p:nvPr/>
        </p:nvSpPr>
        <p:spPr>
          <a:xfrm>
            <a:off x="9366609" y="2163616"/>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12-16</a:t>
            </a:r>
          </a:p>
        </p:txBody>
      </p:sp>
      <p:cxnSp>
        <p:nvCxnSpPr>
          <p:cNvPr id="260" name="Straight Connector 12">
            <a:extLst>
              <a:ext uri="{FF2B5EF4-FFF2-40B4-BE49-F238E27FC236}">
                <a16:creationId xmlns:a16="http://schemas.microsoft.com/office/drawing/2014/main" id="{E8B6AEDA-8133-42A1-8E0B-6F54A0EE01EC}"/>
              </a:ext>
            </a:extLst>
          </p:cNvPr>
          <p:cNvCxnSpPr>
            <a:cxnSpLocks/>
          </p:cNvCxnSpPr>
          <p:nvPr/>
        </p:nvCxnSpPr>
        <p:spPr bwMode="auto">
          <a:xfrm flipV="1">
            <a:off x="10007581" y="2477662"/>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cxnSp>
        <p:nvCxnSpPr>
          <p:cNvPr id="261" name="Straight Connector 12">
            <a:extLst>
              <a:ext uri="{FF2B5EF4-FFF2-40B4-BE49-F238E27FC236}">
                <a16:creationId xmlns:a16="http://schemas.microsoft.com/office/drawing/2014/main" id="{939839B7-B505-4BCE-9808-DED9C0D6C295}"/>
              </a:ext>
            </a:extLst>
          </p:cNvPr>
          <p:cNvCxnSpPr>
            <a:cxnSpLocks/>
          </p:cNvCxnSpPr>
          <p:nvPr/>
        </p:nvCxnSpPr>
        <p:spPr bwMode="auto">
          <a:xfrm flipV="1">
            <a:off x="11049685" y="2498926"/>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63" name="Rectangle 262">
            <a:extLst>
              <a:ext uri="{FF2B5EF4-FFF2-40B4-BE49-F238E27FC236}">
                <a16:creationId xmlns:a16="http://schemas.microsoft.com/office/drawing/2014/main" id="{B2789F44-0504-4860-8449-03F9E70A52D9}"/>
              </a:ext>
            </a:extLst>
          </p:cNvPr>
          <p:cNvSpPr/>
          <p:nvPr/>
        </p:nvSpPr>
        <p:spPr>
          <a:xfrm>
            <a:off x="9710395" y="2156523"/>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19-30</a:t>
            </a:r>
          </a:p>
        </p:txBody>
      </p:sp>
      <p:sp>
        <p:nvSpPr>
          <p:cNvPr id="264" name="Rectangle 263">
            <a:extLst>
              <a:ext uri="{FF2B5EF4-FFF2-40B4-BE49-F238E27FC236}">
                <a16:creationId xmlns:a16="http://schemas.microsoft.com/office/drawing/2014/main" id="{E920EB23-D67A-4966-AD57-F52659AAAB99}"/>
              </a:ext>
            </a:extLst>
          </p:cNvPr>
          <p:cNvSpPr/>
          <p:nvPr/>
        </p:nvSpPr>
        <p:spPr>
          <a:xfrm>
            <a:off x="10064816" y="2170694"/>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02-06</a:t>
            </a:r>
          </a:p>
        </p:txBody>
      </p:sp>
      <p:cxnSp>
        <p:nvCxnSpPr>
          <p:cNvPr id="265" name="Straight Connector 12">
            <a:extLst>
              <a:ext uri="{FF2B5EF4-FFF2-40B4-BE49-F238E27FC236}">
                <a16:creationId xmlns:a16="http://schemas.microsoft.com/office/drawing/2014/main" id="{6CFA1711-5E7C-44DE-BEFC-A09767A63072}"/>
              </a:ext>
            </a:extLst>
          </p:cNvPr>
          <p:cNvCxnSpPr>
            <a:cxnSpLocks/>
          </p:cNvCxnSpPr>
          <p:nvPr/>
        </p:nvCxnSpPr>
        <p:spPr bwMode="auto">
          <a:xfrm flipV="1">
            <a:off x="9692150" y="2481206"/>
            <a:ext cx="0" cy="4025169"/>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sp>
        <p:nvSpPr>
          <p:cNvPr id="266" name="Rectangle 265">
            <a:extLst>
              <a:ext uri="{FF2B5EF4-FFF2-40B4-BE49-F238E27FC236}">
                <a16:creationId xmlns:a16="http://schemas.microsoft.com/office/drawing/2014/main" id="{4AF985A4-DDF0-4EDD-8D51-0454A2B6291E}"/>
              </a:ext>
            </a:extLst>
          </p:cNvPr>
          <p:cNvSpPr/>
          <p:nvPr/>
        </p:nvSpPr>
        <p:spPr>
          <a:xfrm>
            <a:off x="10408610" y="2174232"/>
            <a:ext cx="335565" cy="219144"/>
          </a:xfrm>
          <a:prstGeom prst="rect">
            <a:avLst/>
          </a:prstGeom>
          <a:solidFill>
            <a:srgbClr val="4D5766">
              <a:lumMod val="75000"/>
            </a:srgbClr>
          </a:solidFill>
          <a:ln>
            <a:noFill/>
          </a:ln>
          <a:effectLst/>
        </p:spPr>
        <p:txBody>
          <a:bodyPr lIns="0" tIns="66207" rIns="0" bIns="66207" anchor="ctr"/>
          <a:lstStyle/>
          <a:p>
            <a:pPr algn="ctr" defTabSz="840815">
              <a:defRPr/>
            </a:pPr>
            <a:r>
              <a:rPr lang="en-GB" sz="920" kern="0" dirty="0">
                <a:solidFill>
                  <a:srgbClr val="FFFFFF"/>
                </a:solidFill>
                <a:latin typeface="Nokia Pure Text Light" panose="020B0403020202020204" pitchFamily="34" charset="0"/>
                <a:ea typeface="Nokia Pure Text Light" panose="020B0403020202020204" pitchFamily="34" charset="0"/>
              </a:rPr>
              <a:t>09-13</a:t>
            </a:r>
          </a:p>
        </p:txBody>
      </p:sp>
      <p:sp>
        <p:nvSpPr>
          <p:cNvPr id="268" name="Rectangle: Rounded Corners 267">
            <a:extLst>
              <a:ext uri="{FF2B5EF4-FFF2-40B4-BE49-F238E27FC236}">
                <a16:creationId xmlns:a16="http://schemas.microsoft.com/office/drawing/2014/main" id="{84585AEC-8E02-4D9E-9EED-AEB497AA7E8F}"/>
              </a:ext>
            </a:extLst>
          </p:cNvPr>
          <p:cNvSpPr/>
          <p:nvPr/>
        </p:nvSpPr>
        <p:spPr>
          <a:xfrm>
            <a:off x="9404029" y="3463982"/>
            <a:ext cx="284670" cy="3064865"/>
          </a:xfrm>
          <a:prstGeom prst="roundRect">
            <a:avLst/>
          </a:prstGeom>
          <a:solidFill>
            <a:srgbClr val="FF0000"/>
          </a:solidFill>
          <a:ln w="3175" cap="flat" cmpd="sng" algn="ctr">
            <a:noFill/>
            <a:prstDash val="solid"/>
          </a:ln>
          <a:effectLst/>
        </p:spPr>
        <p:txBody>
          <a:bodyPr lIns="0" tIns="84083" rIns="0" bIns="49655"/>
          <a:lstStyle/>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1012"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9</a:t>
            </a:r>
          </a:p>
          <a:p>
            <a:pPr algn="ctr" defTabSz="630594">
              <a:defRPr/>
            </a:pPr>
            <a:r>
              <a:rPr lang="en-US" sz="1012" b="1" kern="0" dirty="0">
                <a:solidFill>
                  <a:srgbClr val="FFFFFF"/>
                </a:solidFill>
                <a:latin typeface="Nokia Pure Text Light" panose="020B0403020202020204" pitchFamily="34" charset="0"/>
                <a:ea typeface="Nokia Pure Text Light" panose="020B0403020202020204" pitchFamily="34" charset="0"/>
              </a:rPr>
              <a:t>8</a:t>
            </a:r>
          </a:p>
        </p:txBody>
      </p:sp>
      <p:sp>
        <p:nvSpPr>
          <p:cNvPr id="269" name="Rectangle: Rounded Corners 268">
            <a:extLst>
              <a:ext uri="{FF2B5EF4-FFF2-40B4-BE49-F238E27FC236}">
                <a16:creationId xmlns:a16="http://schemas.microsoft.com/office/drawing/2014/main" id="{3443A659-882A-493D-9D88-DB001DBF4295}"/>
              </a:ext>
            </a:extLst>
          </p:cNvPr>
          <p:cNvSpPr/>
          <p:nvPr/>
        </p:nvSpPr>
        <p:spPr>
          <a:xfrm>
            <a:off x="8537944" y="3461313"/>
            <a:ext cx="154351" cy="3030977"/>
          </a:xfrm>
          <a:prstGeom prst="roundRect">
            <a:avLst/>
          </a:prstGeom>
          <a:solidFill>
            <a:schemeClr val="bg1">
              <a:lumMod val="75000"/>
            </a:schemeClr>
          </a:solidFill>
          <a:ln w="3175" cap="flat" cmpd="sng" algn="ctr">
            <a:noFill/>
            <a:prstDash val="solid"/>
          </a:ln>
          <a:effectLst/>
        </p:spPr>
        <p:txBody>
          <a:bodyPr lIns="0" tIns="84083" rIns="0" bIns="49655"/>
          <a:lstStyle/>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T</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H</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K</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V</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I</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G</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p:txBody>
      </p:sp>
      <p:sp>
        <p:nvSpPr>
          <p:cNvPr id="270" name="Rectangle: Rounded Corners 269">
            <a:extLst>
              <a:ext uri="{FF2B5EF4-FFF2-40B4-BE49-F238E27FC236}">
                <a16:creationId xmlns:a16="http://schemas.microsoft.com/office/drawing/2014/main" id="{507AD12A-37C5-46D3-B0CF-2FD6E1CCBA2A}"/>
              </a:ext>
            </a:extLst>
          </p:cNvPr>
          <p:cNvSpPr/>
          <p:nvPr/>
        </p:nvSpPr>
        <p:spPr>
          <a:xfrm>
            <a:off x="9859926" y="3464857"/>
            <a:ext cx="315432" cy="3030977"/>
          </a:xfrm>
          <a:prstGeom prst="roundRect">
            <a:avLst/>
          </a:prstGeom>
          <a:solidFill>
            <a:schemeClr val="bg1">
              <a:lumMod val="75000"/>
            </a:schemeClr>
          </a:solidFill>
          <a:ln w="3175" cap="flat" cmpd="sng" algn="ctr">
            <a:noFill/>
            <a:prstDash val="solid"/>
          </a:ln>
          <a:effectLst/>
        </p:spPr>
        <p:txBody>
          <a:bodyPr lIns="0" tIns="84083" rIns="0" bIns="49655"/>
          <a:lstStyle/>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X</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M</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S</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&amp;</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N</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E</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W</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Y</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E</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A</a:t>
            </a:r>
          </a:p>
          <a:p>
            <a:pPr algn="ctr" defTabSz="630594">
              <a:defRPr/>
            </a:pPr>
            <a:r>
              <a:rPr lang="en-US" sz="920" b="1" kern="0" dirty="0">
                <a:solidFill>
                  <a:srgbClr val="FFFFFF"/>
                </a:solidFill>
                <a:latin typeface="Nokia Pure Text Light" panose="020B0403020202020204" pitchFamily="34" charset="0"/>
                <a:ea typeface="Nokia Pure Text Light" panose="020B0403020202020204" pitchFamily="34" charset="0"/>
              </a:rPr>
              <a:t>R</a:t>
            </a: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a:p>
            <a:pPr algn="ctr" defTabSz="630594">
              <a:defRPr/>
            </a:pPr>
            <a:endParaRPr lang="en-US" sz="920" b="1" kern="0" dirty="0">
              <a:solidFill>
                <a:srgbClr val="FFFFFF"/>
              </a:solidFill>
              <a:latin typeface="Nokia Pure Text Light" panose="020B0403020202020204" pitchFamily="34" charset="0"/>
              <a:ea typeface="Nokia Pure Text Light" panose="020B0403020202020204" pitchFamily="34" charset="0"/>
            </a:endParaRPr>
          </a:p>
        </p:txBody>
      </p:sp>
      <p:sp>
        <p:nvSpPr>
          <p:cNvPr id="271" name="Rectangle: Rounded Corners 270">
            <a:extLst>
              <a:ext uri="{FF2B5EF4-FFF2-40B4-BE49-F238E27FC236}">
                <a16:creationId xmlns:a16="http://schemas.microsoft.com/office/drawing/2014/main" id="{55DC2C9D-C2A7-4AA9-A0CE-BDD884C8A41C}"/>
              </a:ext>
            </a:extLst>
          </p:cNvPr>
          <p:cNvSpPr/>
          <p:nvPr/>
        </p:nvSpPr>
        <p:spPr>
          <a:xfrm>
            <a:off x="10695137" y="5290551"/>
            <a:ext cx="359228" cy="636003"/>
          </a:xfrm>
          <a:prstGeom prst="roundRect">
            <a:avLst/>
          </a:prstGeom>
          <a:solidFill>
            <a:srgbClr val="1E9657"/>
          </a:solidFill>
          <a:ln w="19050" cap="flat" cmpd="sng" algn="ctr">
            <a:solidFill>
              <a:schemeClr val="tx1"/>
            </a:solidFill>
            <a:prstDash val="solid"/>
            <a:extLst>
              <a:ext uri="{C807C97D-BFC1-408E-A445-0C87EB9F89A2}">
                <ask:lineSketchStyleProps xmlns:ask="http://schemas.microsoft.com/office/drawing/2018/sketchyshapes">
                  <ask:type>
                    <ask:lineSketchNone/>
                  </ask:type>
                </ask:lineSketchStyleProps>
              </a:ext>
            </a:extLst>
          </a:ln>
          <a:effectLst/>
        </p:spPr>
        <p:txBody>
          <a:bodyPr lIns="0" tIns="68580" rIns="0" bIns="40500"/>
          <a:lstStyle/>
          <a:p>
            <a:pPr algn="ctr" defTabSz="630594">
              <a:defRPr/>
            </a:pPr>
            <a:r>
              <a:rPr lang="en-US" sz="900" b="1" kern="0" dirty="0">
                <a:solidFill>
                  <a:srgbClr val="FFFFFF"/>
                </a:solidFill>
                <a:latin typeface="Nokia Pure Text Light" panose="020B0403020202020204" pitchFamily="34" charset="0"/>
                <a:ea typeface="Nokia Pure Text Light" panose="020B0403020202020204" pitchFamily="34" charset="0"/>
              </a:rPr>
              <a:t>SA2</a:t>
            </a:r>
          </a:p>
          <a:p>
            <a:pPr algn="ctr" defTabSz="630594">
              <a:defRPr/>
            </a:pPr>
            <a:r>
              <a:rPr lang="en-US" sz="900" b="1" kern="0" dirty="0">
                <a:solidFill>
                  <a:srgbClr val="FFFFFF"/>
                </a:solidFill>
                <a:latin typeface="Nokia Pure Text Light" panose="020B0403020202020204" pitchFamily="34" charset="0"/>
                <a:ea typeface="Nokia Pure Text Light" panose="020B0403020202020204" pitchFamily="34" charset="0"/>
              </a:rPr>
              <a:t>154-AH</a:t>
            </a:r>
          </a:p>
          <a:p>
            <a:pPr algn="ctr" defTabSz="630594">
              <a:defRPr/>
            </a:pPr>
            <a:r>
              <a:rPr lang="en-US" sz="900" b="1" kern="0" dirty="0">
                <a:solidFill>
                  <a:srgbClr val="FFFFFF"/>
                </a:solidFill>
                <a:latin typeface="Nokia Pure Text Light" panose="020B0403020202020204" pitchFamily="34" charset="0"/>
                <a:ea typeface="Nokia Pure Text Light" panose="020B0403020202020204" pitchFamily="34" charset="0"/>
              </a:rPr>
              <a:t>(5)</a:t>
            </a:r>
          </a:p>
          <a:p>
            <a:pPr algn="ctr" defTabSz="514325">
              <a:defRPr/>
            </a:pPr>
            <a:endParaRPr lang="en-US" sz="900" b="1" kern="0" dirty="0">
              <a:solidFill>
                <a:srgbClr val="FFFFFF"/>
              </a:solidFill>
              <a:latin typeface="Nokia Pure Text Light" panose="020B0403020202020204" pitchFamily="34" charset="0"/>
              <a:ea typeface="Nokia Pure Text Light" panose="020B0403020202020204" pitchFamily="34" charset="0"/>
            </a:endParaRPr>
          </a:p>
        </p:txBody>
      </p:sp>
      <p:sp>
        <p:nvSpPr>
          <p:cNvPr id="128" name="TextBox 127">
            <a:extLst>
              <a:ext uri="{FF2B5EF4-FFF2-40B4-BE49-F238E27FC236}">
                <a16:creationId xmlns:a16="http://schemas.microsoft.com/office/drawing/2014/main" id="{FC6BE927-EE2A-4F52-864A-500312F9695C}"/>
              </a:ext>
            </a:extLst>
          </p:cNvPr>
          <p:cNvSpPr txBox="1"/>
          <p:nvPr/>
        </p:nvSpPr>
        <p:spPr>
          <a:xfrm>
            <a:off x="9238005" y="960023"/>
            <a:ext cx="1931348" cy="318870"/>
          </a:xfrm>
          <a:prstGeom prst="rect">
            <a:avLst/>
          </a:prstGeom>
          <a:noFill/>
        </p:spPr>
        <p:txBody>
          <a:bodyPr wrap="square" rtlCol="0">
            <a:spAutoFit/>
          </a:bodyPr>
          <a:lstStyle/>
          <a:p>
            <a:pPr defTabSz="840835"/>
            <a:r>
              <a:rPr lang="en-US" sz="1472" dirty="0">
                <a:solidFill>
                  <a:prstClr val="black"/>
                </a:solidFill>
                <a:latin typeface="Calibri"/>
              </a:rPr>
              <a:t>Planned as </a:t>
            </a:r>
            <a:r>
              <a:rPr lang="en-US" sz="1472" b="1" u="sng" dirty="0">
                <a:solidFill>
                  <a:srgbClr val="FF0000"/>
                </a:solidFill>
                <a:latin typeface="Calibri"/>
              </a:rPr>
              <a:t>E-Meetings</a:t>
            </a:r>
            <a:r>
              <a:rPr lang="en-US" sz="1472" dirty="0">
                <a:solidFill>
                  <a:prstClr val="black"/>
                </a:solidFill>
                <a:latin typeface="Calibri"/>
              </a:rPr>
              <a:t> </a:t>
            </a:r>
          </a:p>
        </p:txBody>
      </p:sp>
      <p:sp>
        <p:nvSpPr>
          <p:cNvPr id="132" name="Left Brace 131">
            <a:extLst>
              <a:ext uri="{FF2B5EF4-FFF2-40B4-BE49-F238E27FC236}">
                <a16:creationId xmlns:a16="http://schemas.microsoft.com/office/drawing/2014/main" id="{31625656-20E3-41C6-8226-0B412E166127}"/>
              </a:ext>
            </a:extLst>
          </p:cNvPr>
          <p:cNvSpPr/>
          <p:nvPr/>
        </p:nvSpPr>
        <p:spPr bwMode="auto">
          <a:xfrm rot="5400000">
            <a:off x="9997474" y="45204"/>
            <a:ext cx="223282" cy="2630987"/>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
        <p:nvSpPr>
          <p:cNvPr id="133" name="TextBox 132">
            <a:extLst>
              <a:ext uri="{FF2B5EF4-FFF2-40B4-BE49-F238E27FC236}">
                <a16:creationId xmlns:a16="http://schemas.microsoft.com/office/drawing/2014/main" id="{B950AB9F-3C6D-45A0-B5AB-A11621F37680}"/>
              </a:ext>
            </a:extLst>
          </p:cNvPr>
          <p:cNvSpPr txBox="1"/>
          <p:nvPr/>
        </p:nvSpPr>
        <p:spPr>
          <a:xfrm>
            <a:off x="12516422" y="942935"/>
            <a:ext cx="1583287" cy="318870"/>
          </a:xfrm>
          <a:prstGeom prst="rect">
            <a:avLst/>
          </a:prstGeom>
          <a:noFill/>
        </p:spPr>
        <p:txBody>
          <a:bodyPr wrap="square" rtlCol="0">
            <a:spAutoFit/>
          </a:bodyPr>
          <a:lstStyle/>
          <a:p>
            <a:pPr defTabSz="840835"/>
            <a:r>
              <a:rPr lang="en-US" sz="1472" b="1" u="sng" dirty="0">
                <a:solidFill>
                  <a:srgbClr val="FF0000"/>
                </a:solidFill>
                <a:latin typeface="Calibri"/>
              </a:rPr>
              <a:t>Planned as F2F</a:t>
            </a:r>
            <a:r>
              <a:rPr lang="en-US" sz="1472" dirty="0">
                <a:solidFill>
                  <a:prstClr val="black"/>
                </a:solidFill>
                <a:latin typeface="Calibri"/>
              </a:rPr>
              <a:t> </a:t>
            </a:r>
          </a:p>
        </p:txBody>
      </p:sp>
      <p:sp>
        <p:nvSpPr>
          <p:cNvPr id="134" name="Left Brace 133">
            <a:extLst>
              <a:ext uri="{FF2B5EF4-FFF2-40B4-BE49-F238E27FC236}">
                <a16:creationId xmlns:a16="http://schemas.microsoft.com/office/drawing/2014/main" id="{A5885D89-BEDF-43E8-8CD2-9CCDDAB4222C}"/>
              </a:ext>
            </a:extLst>
          </p:cNvPr>
          <p:cNvSpPr/>
          <p:nvPr/>
        </p:nvSpPr>
        <p:spPr bwMode="auto">
          <a:xfrm rot="5400000">
            <a:off x="13006155" y="207018"/>
            <a:ext cx="223282" cy="2290275"/>
          </a:xfrm>
          <a:prstGeom prst="leftBrace">
            <a:avLst>
              <a:gd name="adj1" fmla="val 281271"/>
              <a:gd name="adj2" fmla="val 50759"/>
            </a:avLst>
          </a:prstGeom>
          <a:noFill/>
          <a:ln w="9525" cap="flat" cmpd="sng" algn="ctr">
            <a:solidFill>
              <a:schemeClr val="tx1"/>
            </a:solidFill>
            <a:prstDash val="solid"/>
            <a:round/>
            <a:headEnd type="none" w="med" len="med"/>
            <a:tailEnd type="none" w="med" len="med"/>
          </a:ln>
          <a:effectLst/>
        </p:spPr>
        <p:txBody>
          <a:bodyPr vert="horz" wrap="square" lIns="84083" tIns="42041" rIns="84083" bIns="42041" numCol="1" rtlCol="0" anchor="t" anchorCtr="0" compatLnSpc="1">
            <a:prstTxWarp prst="textNoShape">
              <a:avLst/>
            </a:prstTxWarp>
          </a:bodyPr>
          <a:lstStyle/>
          <a:p>
            <a:pPr defTabSz="840835" eaLnBrk="0" fontAlgn="base" hangingPunct="0">
              <a:spcBef>
                <a:spcPct val="0"/>
              </a:spcBef>
              <a:spcAft>
                <a:spcPct val="0"/>
              </a:spcAft>
            </a:pPr>
            <a:endParaRPr lang="en-US" sz="920">
              <a:solidFill>
                <a:prstClr val="black"/>
              </a:solidFill>
              <a:latin typeface="Arial" charset="0"/>
            </a:endParaRPr>
          </a:p>
        </p:txBody>
      </p:sp>
    </p:spTree>
    <p:extLst>
      <p:ext uri="{BB962C8B-B14F-4D97-AF65-F5344CB8AC3E}">
        <p14:creationId xmlns:p14="http://schemas.microsoft.com/office/powerpoint/2010/main" val="215272396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SA2 meeting dates for 2022 &amp; 2023</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495300" y="1212112"/>
            <a:ext cx="13487400" cy="5501204"/>
          </a:xfrm>
        </p:spPr>
        <p:txBody>
          <a:bodyPr/>
          <a:lstStyle/>
          <a:p>
            <a:pPr>
              <a:lnSpc>
                <a:spcPct val="110000"/>
              </a:lnSpc>
              <a:defRPr/>
            </a:pPr>
            <a:r>
              <a:rPr lang="en-US" sz="3600" b="1" dirty="0"/>
              <a:t>SA2 F2F meeting calendar</a:t>
            </a:r>
          </a:p>
          <a:p>
            <a:pPr lvl="1">
              <a:lnSpc>
                <a:spcPct val="110000"/>
              </a:lnSpc>
              <a:defRPr/>
            </a:pPr>
            <a:r>
              <a:rPr lang="en-US" sz="3200" b="1" dirty="0"/>
              <a:t>SA2 #153-E </a:t>
            </a:r>
            <a:r>
              <a:rPr lang="en-US" sz="3200" dirty="0"/>
              <a:t>(10 – 14 Oct, 2022) – </a:t>
            </a:r>
            <a:r>
              <a:rPr lang="en-US" sz="3200" dirty="0">
                <a:solidFill>
                  <a:srgbClr val="FF0000"/>
                </a:solidFill>
              </a:rPr>
              <a:t>Electronic ordinary meeting</a:t>
            </a:r>
          </a:p>
          <a:p>
            <a:pPr lvl="1">
              <a:lnSpc>
                <a:spcPct val="110000"/>
              </a:lnSpc>
              <a:defRPr/>
            </a:pPr>
            <a:r>
              <a:rPr lang="en-US" sz="3200" b="1" dirty="0"/>
              <a:t>SA2 #154 </a:t>
            </a:r>
            <a:r>
              <a:rPr lang="en-US" sz="3200" dirty="0"/>
              <a:t>(14 – 18 Nov, 2022) – </a:t>
            </a:r>
            <a:r>
              <a:rPr lang="en-US" sz="3200" dirty="0">
                <a:solidFill>
                  <a:srgbClr val="FF0000"/>
                </a:solidFill>
              </a:rPr>
              <a:t>F2F ordinary meeting in Toulouse, FR</a:t>
            </a:r>
          </a:p>
          <a:p>
            <a:pPr lvl="1">
              <a:lnSpc>
                <a:spcPct val="110000"/>
              </a:lnSpc>
              <a:defRPr/>
            </a:pPr>
            <a:endParaRPr lang="en-US" sz="1800" dirty="0">
              <a:solidFill>
                <a:srgbClr val="FF0000"/>
              </a:solidFill>
            </a:endParaRPr>
          </a:p>
          <a:p>
            <a:pPr lvl="1">
              <a:lnSpc>
                <a:spcPct val="110000"/>
              </a:lnSpc>
              <a:defRPr/>
            </a:pPr>
            <a:r>
              <a:rPr lang="en-US" sz="3200" b="1" dirty="0"/>
              <a:t>SA2 #154-AH-E </a:t>
            </a:r>
            <a:r>
              <a:rPr lang="en-US" sz="3200" dirty="0"/>
              <a:t>(16 – 20 Jan, 2023) – </a:t>
            </a:r>
            <a:r>
              <a:rPr lang="en-US" sz="3200" dirty="0">
                <a:solidFill>
                  <a:srgbClr val="FF0000"/>
                </a:solidFill>
              </a:rPr>
              <a:t>Electronic </a:t>
            </a:r>
            <a:r>
              <a:rPr lang="en-US" sz="3200" dirty="0" err="1">
                <a:solidFill>
                  <a:srgbClr val="FF0000"/>
                </a:solidFill>
              </a:rPr>
              <a:t>Adhoc</a:t>
            </a:r>
            <a:r>
              <a:rPr lang="en-US" sz="3200" dirty="0">
                <a:solidFill>
                  <a:srgbClr val="FF0000"/>
                </a:solidFill>
              </a:rPr>
              <a:t> meeting</a:t>
            </a:r>
          </a:p>
          <a:p>
            <a:pPr lvl="1">
              <a:lnSpc>
                <a:spcPct val="110000"/>
              </a:lnSpc>
              <a:defRPr/>
            </a:pPr>
            <a:r>
              <a:rPr lang="en-US" sz="3200" b="1" dirty="0"/>
              <a:t>SA2 #155 </a:t>
            </a:r>
            <a:r>
              <a:rPr lang="en-US" sz="3200" dirty="0"/>
              <a:t>(20 – 24 Feb, 2023) – </a:t>
            </a:r>
            <a:r>
              <a:rPr lang="en-US" sz="3200" dirty="0">
                <a:solidFill>
                  <a:srgbClr val="FF0000"/>
                </a:solidFill>
              </a:rPr>
              <a:t>F2F ordinary meeting in EU</a:t>
            </a:r>
          </a:p>
          <a:p>
            <a:pPr>
              <a:lnSpc>
                <a:spcPct val="110000"/>
              </a:lnSpc>
              <a:defRPr/>
            </a:pPr>
            <a:endParaRPr lang="en-US" altLang="en-US" sz="1400" dirty="0"/>
          </a:p>
          <a:p>
            <a:pPr>
              <a:defRPr/>
            </a:pPr>
            <a:endParaRPr lang="en-US" altLang="en-US" sz="1400" dirty="0"/>
          </a:p>
        </p:txBody>
      </p:sp>
    </p:spTree>
    <p:extLst>
      <p:ext uri="{BB962C8B-B14F-4D97-AF65-F5344CB8AC3E}">
        <p14:creationId xmlns:p14="http://schemas.microsoft.com/office/powerpoint/2010/main" val="22995905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Guidance to Rel-18 Rapporteurs</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503845" y="1185169"/>
            <a:ext cx="13487400" cy="5338462"/>
          </a:xfrm>
        </p:spPr>
        <p:txBody>
          <a:bodyPr/>
          <a:lstStyle/>
          <a:p>
            <a:pPr>
              <a:lnSpc>
                <a:spcPct val="110000"/>
              </a:lnSpc>
              <a:defRPr/>
            </a:pPr>
            <a:r>
              <a:rPr lang="en-US" sz="2400" b="1" dirty="0"/>
              <a:t>Previous Guidance</a:t>
            </a:r>
            <a:r>
              <a:rPr lang="en-US" sz="2400" dirty="0"/>
              <a:t>: </a:t>
            </a:r>
          </a:p>
          <a:p>
            <a:pPr lvl="1">
              <a:lnSpc>
                <a:spcPct val="110000"/>
              </a:lnSpc>
              <a:defRPr/>
            </a:pPr>
            <a:r>
              <a:rPr lang="en-US" sz="2000" dirty="0"/>
              <a:t>Rel-18 Rapporteurs should put together a work plan for their SID and how they plan to utilize the assigned TU for each meeting. Update the Work Plan after each meeting. Can be part of the status report.  For e.g. - SA2#152-E, 1 TU assigned, solution evaluation and conclusion, normative WID creation, etc. </a:t>
            </a:r>
          </a:p>
          <a:p>
            <a:pPr lvl="1">
              <a:lnSpc>
                <a:spcPct val="110000"/>
              </a:lnSpc>
              <a:defRPr/>
            </a:pPr>
            <a:r>
              <a:rPr lang="en-US" sz="2000" dirty="0"/>
              <a:t>Rel-18 Rapporteurs shall provide the status report after each (e-)meeting on the progress, any controversial issue, RAN dependency, etc. </a:t>
            </a:r>
            <a:r>
              <a:rPr lang="en-US" sz="2000" dirty="0">
                <a:solidFill>
                  <a:srgbClr val="FF0000"/>
                </a:solidFill>
              </a:rPr>
              <a:t>Single status report covering both study and normative phase. </a:t>
            </a:r>
            <a:r>
              <a:rPr lang="en-US" sz="2000" dirty="0"/>
              <a:t>Please use template defined for Rel-17 SIDs/WIDs.</a:t>
            </a:r>
          </a:p>
          <a:p>
            <a:pPr>
              <a:lnSpc>
                <a:spcPct val="110000"/>
              </a:lnSpc>
              <a:defRPr/>
            </a:pPr>
            <a:r>
              <a:rPr lang="en-US" sz="2400" b="1" dirty="0"/>
              <a:t>Additional Guidance</a:t>
            </a:r>
            <a:r>
              <a:rPr lang="en-US" sz="2400" dirty="0"/>
              <a:t>: </a:t>
            </a:r>
          </a:p>
          <a:p>
            <a:pPr lvl="1">
              <a:lnSpc>
                <a:spcPct val="110000"/>
              </a:lnSpc>
              <a:defRPr/>
            </a:pPr>
            <a:r>
              <a:rPr lang="en-US" sz="2000" dirty="0"/>
              <a:t>Rel-18 Rapporteurs should prepare for conclusion the SIDs on time. </a:t>
            </a:r>
          </a:p>
          <a:p>
            <a:pPr lvl="2">
              <a:lnSpc>
                <a:spcPct val="110000"/>
              </a:lnSpc>
              <a:defRPr/>
            </a:pPr>
            <a:r>
              <a:rPr lang="en-US" sz="1600" dirty="0"/>
              <a:t>Prioritize conclusions papers for offline CCs. Where consensus could not be achieved bring meaningful proposals for </a:t>
            </a:r>
            <a:r>
              <a:rPr lang="en-US" sz="1600" dirty="0" err="1"/>
              <a:t>SoH</a:t>
            </a:r>
            <a:r>
              <a:rPr lang="en-US" sz="1600" dirty="0"/>
              <a:t> (or utilize offline moderated email discussion). </a:t>
            </a:r>
          </a:p>
          <a:p>
            <a:pPr lvl="1">
              <a:lnSpc>
                <a:spcPct val="110000"/>
              </a:lnSpc>
              <a:defRPr/>
            </a:pPr>
            <a:r>
              <a:rPr lang="en-US" sz="2000" dirty="0"/>
              <a:t>Rel-18 WID should be based on the conclusions agreed in the TR. WID can be further updated if new conclusions can be agreed. No blanket WIDs for plenary, please. </a:t>
            </a:r>
          </a:p>
          <a:p>
            <a:pPr lvl="1">
              <a:lnSpc>
                <a:spcPct val="110000"/>
              </a:lnSpc>
              <a:defRPr/>
            </a:pPr>
            <a:r>
              <a:rPr lang="en-US" sz="2269" dirty="0"/>
              <a:t>Avoid pushing issues requiring further Study (SID) to the Normative phase (WID). </a:t>
            </a:r>
          </a:p>
          <a:p>
            <a:pPr lvl="1">
              <a:lnSpc>
                <a:spcPct val="110000"/>
              </a:lnSpc>
              <a:defRPr/>
            </a:pPr>
            <a:endParaRPr lang="en-US" sz="2269" dirty="0"/>
          </a:p>
          <a:p>
            <a:pPr marL="0" indent="0">
              <a:lnSpc>
                <a:spcPct val="110000"/>
              </a:lnSpc>
              <a:buNone/>
              <a:defRPr/>
            </a:pPr>
            <a:endParaRPr lang="en-US" sz="2000" dirty="0"/>
          </a:p>
          <a:p>
            <a:pPr marL="0" indent="0">
              <a:buNone/>
              <a:defRPr/>
            </a:pPr>
            <a:endParaRPr lang="en-US" altLang="en-US" sz="1100" dirty="0"/>
          </a:p>
          <a:p>
            <a:pPr>
              <a:defRPr/>
            </a:pPr>
            <a:endParaRPr lang="en-US" altLang="en-US" sz="1100" dirty="0"/>
          </a:p>
        </p:txBody>
      </p:sp>
    </p:spTree>
    <p:extLst>
      <p:ext uri="{BB962C8B-B14F-4D97-AF65-F5344CB8AC3E}">
        <p14:creationId xmlns:p14="http://schemas.microsoft.com/office/powerpoint/2010/main" val="186705413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Guidance on Rel-18 SIDs/WIDs</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503844" y="1188279"/>
            <a:ext cx="13885923" cy="5335352"/>
          </a:xfrm>
        </p:spPr>
        <p:txBody>
          <a:bodyPr/>
          <a:lstStyle/>
          <a:p>
            <a:pPr>
              <a:lnSpc>
                <a:spcPct val="110000"/>
              </a:lnSpc>
              <a:defRPr/>
            </a:pPr>
            <a:r>
              <a:rPr lang="en-US" sz="1800" b="1" dirty="0"/>
              <a:t>Rel-18 study phase should finish by SA2#154 (Nov F2F)</a:t>
            </a:r>
            <a:endParaRPr lang="en-US" sz="1800" dirty="0"/>
          </a:p>
          <a:p>
            <a:pPr lvl="1">
              <a:lnSpc>
                <a:spcPct val="110000"/>
              </a:lnSpc>
              <a:defRPr/>
            </a:pPr>
            <a:r>
              <a:rPr lang="en-US" sz="1600" dirty="0"/>
              <a:t>SA2#154 should be the last meeting to handle Rel-18 study items conclusions. Conclusions papers will be top priority and other papers (e.g., solution update, etc.) may not get handled. </a:t>
            </a:r>
          </a:p>
          <a:p>
            <a:pPr lvl="1">
              <a:lnSpc>
                <a:spcPct val="110000"/>
              </a:lnSpc>
              <a:defRPr/>
            </a:pPr>
            <a:r>
              <a:rPr lang="en-US" sz="1600" dirty="0"/>
              <a:t>WID update and CRs can submitted based on agreed WID from SA#153-E</a:t>
            </a:r>
          </a:p>
          <a:p>
            <a:pPr lvl="1">
              <a:lnSpc>
                <a:spcPct val="110000"/>
              </a:lnSpc>
              <a:defRPr/>
            </a:pPr>
            <a:r>
              <a:rPr lang="en-US" sz="1600" dirty="0"/>
              <a:t>KIs not concluded by SA2#153E can be discussed at SA2#154 as long as overall TU budget remains unchanged. Such SIDs needs to borrow from corresponding normative TU budget at SA2#154. </a:t>
            </a:r>
          </a:p>
          <a:p>
            <a:pPr marL="609566" lvl="1" indent="0">
              <a:lnSpc>
                <a:spcPct val="110000"/>
              </a:lnSpc>
              <a:buNone/>
              <a:defRPr/>
            </a:pPr>
            <a:endParaRPr lang="en-US" sz="1600" dirty="0"/>
          </a:p>
          <a:p>
            <a:pPr marL="457176" lvl="1" indent="-457176">
              <a:lnSpc>
                <a:spcPct val="110000"/>
              </a:lnSpc>
              <a:buBlip>
                <a:blip r:embed="rId3"/>
              </a:buBlip>
              <a:defRPr/>
            </a:pPr>
            <a:r>
              <a:rPr lang="en-US" sz="1800" b="1" dirty="0">
                <a:ea typeface="+mn-ea"/>
                <a:cs typeface="+mn-cs"/>
              </a:rPr>
              <a:t>Rel-18 CRs can be submitted to SA#154 based on agreed new/revised Rel-18 WID from SA#153-E (even if it’s not TSG approved).  </a:t>
            </a:r>
          </a:p>
          <a:p>
            <a:pPr marL="990547" lvl="2" indent="-457176">
              <a:lnSpc>
                <a:spcPct val="110000"/>
              </a:lnSpc>
              <a:buBlip>
                <a:blip r:embed="rId3"/>
              </a:buBlip>
              <a:defRPr/>
            </a:pPr>
            <a:r>
              <a:rPr lang="en-US" sz="1600" dirty="0"/>
              <a:t>It was previously agreed that Rel-18 WID and CRs can be submitted together to TSG SA#98-e for approval. </a:t>
            </a:r>
          </a:p>
          <a:p>
            <a:pPr marL="609566" lvl="1" indent="0">
              <a:lnSpc>
                <a:spcPct val="110000"/>
              </a:lnSpc>
              <a:buNone/>
              <a:defRPr/>
            </a:pPr>
            <a:endParaRPr lang="en-US" sz="1600" dirty="0"/>
          </a:p>
          <a:p>
            <a:pPr>
              <a:lnSpc>
                <a:spcPct val="110000"/>
              </a:lnSpc>
              <a:defRPr/>
            </a:pPr>
            <a:r>
              <a:rPr lang="en-US" sz="1800" b="1" dirty="0"/>
              <a:t>SA2 meetings in Q1, 2023 will focus on normative work</a:t>
            </a:r>
            <a:endParaRPr lang="en-US" sz="1800" dirty="0"/>
          </a:p>
          <a:p>
            <a:pPr lvl="1">
              <a:lnSpc>
                <a:spcPct val="110000"/>
              </a:lnSpc>
              <a:defRPr/>
            </a:pPr>
            <a:r>
              <a:rPr lang="en-US" sz="1600" dirty="0"/>
              <a:t>Any TR not 100% complete will need valid justification to continue the work. </a:t>
            </a:r>
          </a:p>
          <a:p>
            <a:pPr lvl="1">
              <a:lnSpc>
                <a:spcPct val="110000"/>
              </a:lnSpc>
              <a:defRPr/>
            </a:pPr>
            <a:r>
              <a:rPr lang="en-US" sz="1600" dirty="0"/>
              <a:t>Any RAN/other WG dependency will be tracked at KI granularity. </a:t>
            </a:r>
          </a:p>
          <a:p>
            <a:pPr lvl="1">
              <a:lnSpc>
                <a:spcPct val="110000"/>
              </a:lnSpc>
              <a:defRPr/>
            </a:pPr>
            <a:r>
              <a:rPr lang="en-US" sz="1600" dirty="0"/>
              <a:t>Pushing study phase issues to normative phase is strongly discouraged. Rel-18 normative WIDs should be based on agreed TR conclusions. </a:t>
            </a:r>
          </a:p>
          <a:p>
            <a:pPr marL="0" indent="0">
              <a:lnSpc>
                <a:spcPct val="110000"/>
              </a:lnSpc>
              <a:buNone/>
              <a:defRPr/>
            </a:pPr>
            <a:endParaRPr lang="en-US" sz="1800" dirty="0"/>
          </a:p>
          <a:p>
            <a:pPr marL="0" indent="0">
              <a:buNone/>
              <a:defRPr/>
            </a:pPr>
            <a:endParaRPr lang="en-US" altLang="en-US" sz="1050" dirty="0"/>
          </a:p>
          <a:p>
            <a:pPr>
              <a:defRPr/>
            </a:pPr>
            <a:endParaRPr lang="en-US" altLang="en-US" sz="1050" dirty="0"/>
          </a:p>
        </p:txBody>
      </p:sp>
    </p:spTree>
    <p:extLst>
      <p:ext uri="{BB962C8B-B14F-4D97-AF65-F5344CB8AC3E}">
        <p14:creationId xmlns:p14="http://schemas.microsoft.com/office/powerpoint/2010/main" val="321285678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107368-5183-463D-A752-842B7A9C5A78}"/>
              </a:ext>
            </a:extLst>
          </p:cNvPr>
          <p:cNvSpPr txBox="1">
            <a:spLocks/>
          </p:cNvSpPr>
          <p:nvPr/>
        </p:nvSpPr>
        <p:spPr>
          <a:xfrm>
            <a:off x="3152248" y="120312"/>
            <a:ext cx="8005233" cy="1143000"/>
          </a:xfrm>
          <a:prstGeom prst="rect">
            <a:avLst/>
          </a:prstGeom>
        </p:spPr>
        <p:txBody>
          <a:bodyPr wrap="square" anchor="ctr">
            <a:normAutofit/>
          </a:bodyPr>
          <a:lstStyle>
            <a:lvl1pPr algn="l" defTabSz="1219133" rtl="0" eaLnBrk="1" latinLnBrk="0" hangingPunct="1">
              <a:spcBef>
                <a:spcPct val="0"/>
              </a:spcBef>
              <a:buNone/>
              <a:defRPr sz="2666" kern="1200" baseline="0">
                <a:solidFill>
                  <a:schemeClr val="tx1"/>
                </a:solidFill>
                <a:latin typeface="+mj-lt"/>
                <a:ea typeface="+mj-ea"/>
                <a:cs typeface="+mj-cs"/>
              </a:defRPr>
            </a:lvl1pPr>
          </a:lstStyle>
          <a:p>
            <a:r>
              <a:rPr lang="en-US" dirty="0"/>
              <a:t>SA2#154 Dates/Agenda</a:t>
            </a:r>
          </a:p>
        </p:txBody>
      </p:sp>
      <p:sp>
        <p:nvSpPr>
          <p:cNvPr id="6" name="Content Placeholder 2">
            <a:extLst>
              <a:ext uri="{FF2B5EF4-FFF2-40B4-BE49-F238E27FC236}">
                <a16:creationId xmlns:a16="http://schemas.microsoft.com/office/drawing/2014/main" id="{0B8726E9-E2A7-4EE1-8398-AFAED8E38BCC}"/>
              </a:ext>
            </a:extLst>
          </p:cNvPr>
          <p:cNvSpPr txBox="1">
            <a:spLocks/>
          </p:cNvSpPr>
          <p:nvPr/>
        </p:nvSpPr>
        <p:spPr>
          <a:xfrm>
            <a:off x="985099" y="1343026"/>
            <a:ext cx="5816753" cy="5346532"/>
          </a:xfrm>
          <a:prstGeom prst="rect">
            <a:avLst/>
          </a:prstGeom>
        </p:spPr>
        <p:txBody>
          <a:bodyPr/>
          <a:lst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a:lstStyle>
          <a:p>
            <a:pPr>
              <a:lnSpc>
                <a:spcPct val="110000"/>
              </a:lnSpc>
              <a:defRPr/>
            </a:pPr>
            <a:r>
              <a:rPr lang="en-US" sz="1600" dirty="0"/>
              <a:t>Preliminary Agenda (subjected to changes): </a:t>
            </a:r>
          </a:p>
          <a:p>
            <a:pPr marL="761981" lvl="1" indent="-304792">
              <a:lnSpc>
                <a:spcPct val="110000"/>
              </a:lnSpc>
              <a:defRPr/>
            </a:pPr>
            <a:r>
              <a:rPr lang="en-US" sz="1333" dirty="0"/>
              <a:t>AI 4.1: Incoming LSs on all agenda items</a:t>
            </a:r>
          </a:p>
          <a:p>
            <a:pPr marL="761981" lvl="1" indent="-304792">
              <a:lnSpc>
                <a:spcPct val="110000"/>
              </a:lnSpc>
              <a:defRPr/>
            </a:pPr>
            <a:r>
              <a:rPr lang="en-US" sz="1333" dirty="0"/>
              <a:t>AI 4.2: inclusive language for 2G/3G specs</a:t>
            </a:r>
          </a:p>
          <a:p>
            <a:pPr marL="761981" lvl="1" indent="-304792">
              <a:lnSpc>
                <a:spcPct val="110000"/>
              </a:lnSpc>
              <a:defRPr/>
            </a:pPr>
            <a:r>
              <a:rPr lang="en-US" sz="1333" dirty="0"/>
              <a:t>AI 5.X, 6.X, 7.X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8.X: Rel-17 (</a:t>
            </a:r>
            <a:r>
              <a:rPr lang="en-US" sz="1333" dirty="0">
                <a:solidFill>
                  <a:srgbClr val="FF0000"/>
                </a:solidFill>
              </a:rPr>
              <a:t>CRs only if there any incoming LS</a:t>
            </a:r>
            <a:r>
              <a:rPr lang="en-US" sz="1333" dirty="0"/>
              <a:t>)</a:t>
            </a:r>
          </a:p>
          <a:p>
            <a:pPr marL="761981" lvl="1" indent="-304792">
              <a:lnSpc>
                <a:spcPct val="110000"/>
              </a:lnSpc>
              <a:defRPr/>
            </a:pPr>
            <a:r>
              <a:rPr lang="en-US" sz="1333" dirty="0"/>
              <a:t>AI 9.X: Rel-18 (TU allocation as per </a:t>
            </a:r>
            <a:r>
              <a:rPr lang="en-US" sz="1333" dirty="0">
                <a:solidFill>
                  <a:srgbClr val="FF0000"/>
                </a:solidFill>
              </a:rPr>
              <a:t>NEW</a:t>
            </a:r>
            <a:r>
              <a:rPr lang="en-US" sz="1333" dirty="0"/>
              <a:t> work plan)</a:t>
            </a:r>
          </a:p>
          <a:p>
            <a:pPr marL="609566" lvl="1" indent="0">
              <a:lnSpc>
                <a:spcPct val="110000"/>
              </a:lnSpc>
              <a:spcBef>
                <a:spcPts val="0"/>
              </a:spcBef>
              <a:spcAft>
                <a:spcPts val="1600"/>
              </a:spcAft>
              <a:buFont typeface="Arial" panose="020B0604020202020204" pitchFamily="34" charset="0"/>
              <a:buNone/>
              <a:defRPr/>
            </a:pPr>
            <a:endParaRPr lang="en-US" altLang="en-US" sz="1600" dirty="0"/>
          </a:p>
          <a:p>
            <a:pPr>
              <a:defRPr/>
            </a:pPr>
            <a:r>
              <a:rPr lang="en-US" sz="1600" dirty="0"/>
              <a:t>Proposal</a:t>
            </a:r>
          </a:p>
          <a:p>
            <a:pPr marL="761981" lvl="1" indent="-304792">
              <a:lnSpc>
                <a:spcPct val="110000"/>
              </a:lnSpc>
              <a:defRPr/>
            </a:pPr>
            <a:r>
              <a:rPr lang="en-US" altLang="en-US" sz="1333" b="1" dirty="0">
                <a:solidFill>
                  <a:srgbClr val="FF0000"/>
                </a:solidFill>
              </a:rPr>
              <a:t>Meeting closing time to be 6:00PM local time, may close early.</a:t>
            </a:r>
          </a:p>
          <a:p>
            <a:pPr marL="761981" lvl="1" indent="-304792">
              <a:lnSpc>
                <a:spcPct val="110000"/>
              </a:lnSpc>
              <a:defRPr/>
            </a:pPr>
            <a:endParaRPr lang="en-US" altLang="en-US" sz="1333" b="1" dirty="0">
              <a:solidFill>
                <a:srgbClr val="FF0000"/>
              </a:solidFill>
            </a:endParaRPr>
          </a:p>
          <a:p>
            <a:pPr>
              <a:defRPr/>
            </a:pPr>
            <a:r>
              <a:rPr lang="en-US" sz="1600" dirty="0"/>
              <a:t>Open</a:t>
            </a:r>
          </a:p>
          <a:p>
            <a:pPr marL="761981" lvl="1" indent="-304792">
              <a:lnSpc>
                <a:spcPct val="110000"/>
              </a:lnSpc>
              <a:defRPr/>
            </a:pPr>
            <a:r>
              <a:rPr lang="en-US" altLang="en-US" sz="1333" b="1" dirty="0">
                <a:solidFill>
                  <a:srgbClr val="FF0000"/>
                </a:solidFill>
              </a:rPr>
              <a:t>Email Approval – TBD.</a:t>
            </a: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dirty="0"/>
          </a:p>
          <a:p>
            <a:pPr marL="761981" lvl="1" indent="-304792">
              <a:lnSpc>
                <a:spcPct val="110000"/>
              </a:lnSpc>
              <a:defRPr/>
            </a:pPr>
            <a:endParaRPr lang="en-US" altLang="en-US" sz="1333" dirty="0"/>
          </a:p>
          <a:p>
            <a:pPr>
              <a:defRPr/>
            </a:pPr>
            <a:endParaRPr lang="en-US" altLang="en-US" sz="1600" dirty="0"/>
          </a:p>
        </p:txBody>
      </p:sp>
      <p:graphicFrame>
        <p:nvGraphicFramePr>
          <p:cNvPr id="2" name="Table 1">
            <a:extLst>
              <a:ext uri="{FF2B5EF4-FFF2-40B4-BE49-F238E27FC236}">
                <a16:creationId xmlns:a16="http://schemas.microsoft.com/office/drawing/2014/main" id="{89A5EFEE-E267-4094-BC14-C9EF621E4A7A}"/>
              </a:ext>
            </a:extLst>
          </p:cNvPr>
          <p:cNvGraphicFramePr>
            <a:graphicFrameLocks noGrp="1"/>
          </p:cNvGraphicFramePr>
          <p:nvPr>
            <p:extLst>
              <p:ext uri="{D42A27DB-BD31-4B8C-83A1-F6EECF244321}">
                <p14:modId xmlns:p14="http://schemas.microsoft.com/office/powerpoint/2010/main" val="1676939933"/>
              </p:ext>
            </p:extLst>
          </p:nvPr>
        </p:nvGraphicFramePr>
        <p:xfrm>
          <a:off x="7319208" y="1547179"/>
          <a:ext cx="7212632" cy="1958665"/>
        </p:xfrm>
        <a:graphic>
          <a:graphicData uri="http://schemas.openxmlformats.org/drawingml/2006/table">
            <a:tbl>
              <a:tblPr firstRow="1" firstCol="1" bandRow="1"/>
              <a:tblGrid>
                <a:gridCol w="3093341">
                  <a:extLst>
                    <a:ext uri="{9D8B030D-6E8A-4147-A177-3AD203B41FA5}">
                      <a16:colId xmlns:a16="http://schemas.microsoft.com/office/drawing/2014/main" val="4256718952"/>
                    </a:ext>
                  </a:extLst>
                </a:gridCol>
                <a:gridCol w="2408201">
                  <a:extLst>
                    <a:ext uri="{9D8B030D-6E8A-4147-A177-3AD203B41FA5}">
                      <a16:colId xmlns:a16="http://schemas.microsoft.com/office/drawing/2014/main" val="4110931940"/>
                    </a:ext>
                  </a:extLst>
                </a:gridCol>
                <a:gridCol w="1711090">
                  <a:extLst>
                    <a:ext uri="{9D8B030D-6E8A-4147-A177-3AD203B41FA5}">
                      <a16:colId xmlns:a16="http://schemas.microsoft.com/office/drawing/2014/main" val="3626299263"/>
                    </a:ext>
                  </a:extLst>
                </a:gridCol>
              </a:tblGrid>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request</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 Nov 2022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87310410"/>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submission</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 Nov 2022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710937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Registration</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07 Nov 2022 (Monday)</a:t>
                      </a:r>
                      <a:endParaRPr lang="en-US" sz="12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b="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60761248"/>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Start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 Nov 2022 (Monday)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0900 Local Time</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37111696"/>
                  </a:ext>
                </a:extLst>
              </a:tr>
              <a:tr h="251337">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Close of meeting</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Nov 2022 (Friday)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1800 Local Time</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21426386"/>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Nov 2022 (Friday)</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1800 Local Time</a:t>
                      </a:r>
                      <a:endParaRPr lang="en-US" sz="12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22599069"/>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Rapporteur Status Reports </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 Nov 2022 (Tuesday)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74018325"/>
                  </a:ext>
                </a:extLst>
              </a:tr>
            </a:tbl>
          </a:graphicData>
        </a:graphic>
      </p:graphicFrame>
    </p:spTree>
    <p:extLst>
      <p:ext uri="{BB962C8B-B14F-4D97-AF65-F5344CB8AC3E}">
        <p14:creationId xmlns:p14="http://schemas.microsoft.com/office/powerpoint/2010/main" val="11072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107368-5183-463D-A752-842B7A9C5A78}"/>
              </a:ext>
            </a:extLst>
          </p:cNvPr>
          <p:cNvSpPr txBox="1">
            <a:spLocks/>
          </p:cNvSpPr>
          <p:nvPr/>
        </p:nvSpPr>
        <p:spPr>
          <a:xfrm>
            <a:off x="3152248" y="120312"/>
            <a:ext cx="8005233" cy="1143000"/>
          </a:xfrm>
          <a:prstGeom prst="rect">
            <a:avLst/>
          </a:prstGeom>
        </p:spPr>
        <p:txBody>
          <a:bodyPr wrap="square" anchor="ctr">
            <a:normAutofit/>
          </a:bodyPr>
          <a:lstStyle>
            <a:lvl1pPr algn="l" defTabSz="1219133" rtl="0" eaLnBrk="1" latinLnBrk="0" hangingPunct="1">
              <a:spcBef>
                <a:spcPct val="0"/>
              </a:spcBef>
              <a:buNone/>
              <a:defRPr sz="2666" kern="1200" baseline="0">
                <a:solidFill>
                  <a:schemeClr val="tx1"/>
                </a:solidFill>
                <a:latin typeface="+mj-lt"/>
                <a:ea typeface="+mj-ea"/>
                <a:cs typeface="+mj-cs"/>
              </a:defRPr>
            </a:lvl1pPr>
          </a:lstStyle>
          <a:p>
            <a:r>
              <a:rPr lang="en-US" dirty="0"/>
              <a:t>SA2#154-Ad-Hoc (Jan) Dates/Agenda</a:t>
            </a:r>
          </a:p>
        </p:txBody>
      </p:sp>
      <p:sp>
        <p:nvSpPr>
          <p:cNvPr id="6" name="Content Placeholder 2">
            <a:extLst>
              <a:ext uri="{FF2B5EF4-FFF2-40B4-BE49-F238E27FC236}">
                <a16:creationId xmlns:a16="http://schemas.microsoft.com/office/drawing/2014/main" id="{0B8726E9-E2A7-4EE1-8398-AFAED8E38BCC}"/>
              </a:ext>
            </a:extLst>
          </p:cNvPr>
          <p:cNvSpPr txBox="1">
            <a:spLocks/>
          </p:cNvSpPr>
          <p:nvPr/>
        </p:nvSpPr>
        <p:spPr>
          <a:xfrm>
            <a:off x="985099" y="1343026"/>
            <a:ext cx="5816753" cy="5346532"/>
          </a:xfrm>
          <a:prstGeom prst="rect">
            <a:avLst/>
          </a:prstGeom>
        </p:spPr>
        <p:txBody>
          <a:bodyPr/>
          <a:lstStyle>
            <a:lvl1pPr marL="457176" indent="-457176" algn="l" defTabSz="1219133"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44" indent="-380978" algn="l" defTabSz="1219133" rtl="0" eaLnBrk="1" latinLnBrk="0" hangingPunct="1">
              <a:spcBef>
                <a:spcPct val="20000"/>
              </a:spcBef>
              <a:buFont typeface="Arial" panose="020B0604020202020204" pitchFamily="34" charset="0"/>
              <a:buChar char="–"/>
              <a:defRPr sz="3732" kern="1200">
                <a:solidFill>
                  <a:schemeClr val="tx1"/>
                </a:solidFill>
                <a:latin typeface="+mn-lt"/>
                <a:ea typeface="+mn-ea"/>
                <a:cs typeface="+mn-cs"/>
              </a:defRPr>
            </a:lvl2pPr>
            <a:lvl3pPr marL="1523915" indent="-304782" algn="l" defTabSz="1219133" rtl="0" eaLnBrk="1" latinLnBrk="0" hangingPunct="1">
              <a:spcBef>
                <a:spcPct val="20000"/>
              </a:spcBef>
              <a:buFont typeface="Arial" panose="020B0604020202020204" pitchFamily="34" charset="0"/>
              <a:buChar char="•"/>
              <a:defRPr sz="3201" kern="1200">
                <a:solidFill>
                  <a:schemeClr val="tx1"/>
                </a:solidFill>
                <a:latin typeface="+mn-lt"/>
                <a:ea typeface="+mn-ea"/>
                <a:cs typeface="+mn-cs"/>
              </a:defRPr>
            </a:lvl3pPr>
            <a:lvl4pPr marL="213348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047"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613"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179"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745"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311" indent="-304782" algn="l" defTabSz="1219133"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a:lstStyle>
          <a:p>
            <a:pPr>
              <a:lnSpc>
                <a:spcPct val="110000"/>
              </a:lnSpc>
              <a:defRPr/>
            </a:pPr>
            <a:r>
              <a:rPr lang="en-US" sz="1600" dirty="0"/>
              <a:t>Preliminary Agenda (subjected to changes): </a:t>
            </a:r>
          </a:p>
          <a:p>
            <a:pPr marL="761981" lvl="1" indent="-304792">
              <a:lnSpc>
                <a:spcPct val="110000"/>
              </a:lnSpc>
              <a:defRPr/>
            </a:pPr>
            <a:r>
              <a:rPr lang="en-US" sz="1333" dirty="0"/>
              <a:t>AI 4.1: Urgent LS and associated CRs</a:t>
            </a:r>
          </a:p>
          <a:p>
            <a:pPr marL="761981" lvl="1" indent="-304792">
              <a:lnSpc>
                <a:spcPct val="110000"/>
              </a:lnSpc>
              <a:defRPr/>
            </a:pPr>
            <a:r>
              <a:rPr lang="en-US" sz="1333" dirty="0"/>
              <a:t>AI 9.X: Rel-18 (TU allocation as per </a:t>
            </a:r>
            <a:r>
              <a:rPr lang="en-US" sz="1333" dirty="0">
                <a:solidFill>
                  <a:srgbClr val="FF0000"/>
                </a:solidFill>
              </a:rPr>
              <a:t>NEW</a:t>
            </a:r>
            <a:r>
              <a:rPr lang="en-US" sz="1333" dirty="0"/>
              <a:t> work plan)</a:t>
            </a:r>
          </a:p>
          <a:p>
            <a:pPr marL="609566" lvl="1" indent="0">
              <a:lnSpc>
                <a:spcPct val="110000"/>
              </a:lnSpc>
              <a:spcBef>
                <a:spcPts val="0"/>
              </a:spcBef>
              <a:spcAft>
                <a:spcPts val="1600"/>
              </a:spcAft>
              <a:buFont typeface="Arial" panose="020B0604020202020204" pitchFamily="34" charset="0"/>
              <a:buNone/>
              <a:defRPr/>
            </a:pPr>
            <a:endParaRPr lang="en-US" altLang="en-US" sz="1600" dirty="0"/>
          </a:p>
          <a:p>
            <a:pPr>
              <a:defRPr/>
            </a:pPr>
            <a:r>
              <a:rPr lang="en-US" sz="1600" dirty="0"/>
              <a:t>Proposal</a:t>
            </a:r>
          </a:p>
          <a:p>
            <a:pPr marL="761981" lvl="1" indent="-304792">
              <a:lnSpc>
                <a:spcPct val="110000"/>
              </a:lnSpc>
              <a:defRPr/>
            </a:pPr>
            <a:r>
              <a:rPr lang="en-US" altLang="en-US" sz="1333" b="1" dirty="0">
                <a:solidFill>
                  <a:srgbClr val="FF0000"/>
                </a:solidFill>
              </a:rPr>
              <a:t>Agree to have SA2#154 Ad-hoc meeting as electronic ad-hoc meeting. </a:t>
            </a:r>
          </a:p>
          <a:p>
            <a:pPr marL="761981" lvl="1" indent="-304792">
              <a:lnSpc>
                <a:spcPct val="110000"/>
              </a:lnSpc>
              <a:defRPr/>
            </a:pPr>
            <a:r>
              <a:rPr lang="en-US" altLang="en-US" sz="1333" b="1" dirty="0">
                <a:solidFill>
                  <a:srgbClr val="FF0000"/>
                </a:solidFill>
              </a:rPr>
              <a:t>5 days</a:t>
            </a:r>
          </a:p>
          <a:p>
            <a:pPr marL="761981" lvl="1" indent="-304792">
              <a:lnSpc>
                <a:spcPct val="110000"/>
              </a:lnSpc>
              <a:defRPr/>
            </a:pPr>
            <a:r>
              <a:rPr lang="en-US" altLang="en-US" sz="1333" b="1" dirty="0">
                <a:solidFill>
                  <a:srgbClr val="FF0000"/>
                </a:solidFill>
              </a:rPr>
              <a:t>Only Rel-18 topics will be on agenda + Urgent LS</a:t>
            </a:r>
          </a:p>
          <a:p>
            <a:pPr marL="761981" lvl="1" indent="-304792">
              <a:lnSpc>
                <a:spcPct val="110000"/>
              </a:lnSpc>
              <a:defRPr/>
            </a:pPr>
            <a:r>
              <a:rPr lang="en-US" altLang="en-US" sz="1333" b="1" dirty="0">
                <a:solidFill>
                  <a:srgbClr val="FF0000"/>
                </a:solidFill>
              </a:rPr>
              <a:t>TEI18 will be on agenda. </a:t>
            </a: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b="1" dirty="0">
              <a:solidFill>
                <a:srgbClr val="FF0000"/>
              </a:solidFill>
            </a:endParaRPr>
          </a:p>
          <a:p>
            <a:pPr marL="761981" lvl="1" indent="-304792">
              <a:lnSpc>
                <a:spcPct val="110000"/>
              </a:lnSpc>
              <a:defRPr/>
            </a:pPr>
            <a:endParaRPr lang="en-US" altLang="en-US" sz="1333" dirty="0"/>
          </a:p>
          <a:p>
            <a:pPr marL="761981" lvl="1" indent="-304792">
              <a:lnSpc>
                <a:spcPct val="110000"/>
              </a:lnSpc>
              <a:defRPr/>
            </a:pPr>
            <a:endParaRPr lang="en-US" altLang="en-US" sz="1333" dirty="0"/>
          </a:p>
          <a:p>
            <a:pPr>
              <a:defRPr/>
            </a:pPr>
            <a:endParaRPr lang="en-US" altLang="en-US" sz="1600" dirty="0"/>
          </a:p>
        </p:txBody>
      </p:sp>
      <p:graphicFrame>
        <p:nvGraphicFramePr>
          <p:cNvPr id="7" name="Table 6">
            <a:extLst>
              <a:ext uri="{FF2B5EF4-FFF2-40B4-BE49-F238E27FC236}">
                <a16:creationId xmlns:a16="http://schemas.microsoft.com/office/drawing/2014/main" id="{9B5D4044-EF19-438B-ABC3-435B18B615F6}"/>
              </a:ext>
            </a:extLst>
          </p:cNvPr>
          <p:cNvGraphicFramePr>
            <a:graphicFrameLocks noGrp="1"/>
          </p:cNvGraphicFramePr>
          <p:nvPr>
            <p:extLst>
              <p:ext uri="{D42A27DB-BD31-4B8C-83A1-F6EECF244321}">
                <p14:modId xmlns:p14="http://schemas.microsoft.com/office/powerpoint/2010/main" val="2804347804"/>
              </p:ext>
            </p:extLst>
          </p:nvPr>
        </p:nvGraphicFramePr>
        <p:xfrm>
          <a:off x="7319208" y="1242379"/>
          <a:ext cx="7212632" cy="3379060"/>
        </p:xfrm>
        <a:graphic>
          <a:graphicData uri="http://schemas.openxmlformats.org/drawingml/2006/table">
            <a:tbl>
              <a:tblPr firstRow="1" firstCol="1" bandRow="1"/>
              <a:tblGrid>
                <a:gridCol w="3093341">
                  <a:extLst>
                    <a:ext uri="{9D8B030D-6E8A-4147-A177-3AD203B41FA5}">
                      <a16:colId xmlns:a16="http://schemas.microsoft.com/office/drawing/2014/main" val="4256718952"/>
                    </a:ext>
                  </a:extLst>
                </a:gridCol>
                <a:gridCol w="2408201">
                  <a:extLst>
                    <a:ext uri="{9D8B030D-6E8A-4147-A177-3AD203B41FA5}">
                      <a16:colId xmlns:a16="http://schemas.microsoft.com/office/drawing/2014/main" val="4110931940"/>
                    </a:ext>
                  </a:extLst>
                </a:gridCol>
                <a:gridCol w="1711090">
                  <a:extLst>
                    <a:ext uri="{9D8B030D-6E8A-4147-A177-3AD203B41FA5}">
                      <a16:colId xmlns:a16="http://schemas.microsoft.com/office/drawing/2014/main" val="3626299263"/>
                    </a:ext>
                  </a:extLst>
                </a:gridCol>
              </a:tblGrid>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request</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087310410"/>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Docs submission</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2359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710937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Registration</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09 Jan 2023 (Monday)</a:t>
                      </a:r>
                      <a:endParaRPr lang="en-US" sz="12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660761248"/>
                  </a:ext>
                </a:extLst>
              </a:tr>
              <a:tr h="283825">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Start of e-meeting</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0000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837111696"/>
                  </a:ext>
                </a:extLst>
              </a:tr>
              <a:tr h="283825">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CC#1</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TBD</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1223116323"/>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Revisions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 Jan 2023 (Wednesday)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082452865"/>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Final Comments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 Jan 2023 (Thursday)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 UTC</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906496483"/>
                  </a:ext>
                </a:extLst>
              </a:tr>
              <a:tr h="283825">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CC#2</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 Jan 2023 (Thursday)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TBD</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554593367"/>
                  </a:ext>
                </a:extLst>
              </a:tr>
              <a:tr h="283825">
                <a:tc>
                  <a:txBody>
                    <a:bodyPr/>
                    <a:lstStyle/>
                    <a:p>
                      <a:pPr marL="0" marR="0" fontAlgn="auto" hangingPunct="0">
                        <a:lnSpc>
                          <a:spcPct val="106000"/>
                        </a:lnSpc>
                        <a:spcBef>
                          <a:spcPts val="0"/>
                        </a:spcBef>
                        <a:spcAft>
                          <a:spcPts val="900"/>
                        </a:spcAft>
                      </a:pPr>
                      <a:r>
                        <a:rPr lang="en-US" sz="16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CC#3</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Jan 2023 (Friday)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TBD</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782609809"/>
                  </a:ext>
                </a:extLst>
              </a:tr>
              <a:tr h="251337">
                <a:tc>
                  <a:txBody>
                    <a:bodyPr/>
                    <a:lstStyle/>
                    <a:p>
                      <a:pPr marL="0" marR="0" fontAlgn="auto" hangingPunct="0">
                        <a:lnSpc>
                          <a:spcPct val="106000"/>
                        </a:lnSpc>
                        <a:spcBef>
                          <a:spcPts val="0"/>
                        </a:spcBef>
                        <a:spcAft>
                          <a:spcPts val="900"/>
                        </a:spcAft>
                      </a:pPr>
                      <a:r>
                        <a:rPr lang="en-US" sz="1600" b="1" kern="12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Close of e-meeting</a:t>
                      </a:r>
                      <a:endParaRPr lang="en-US" sz="1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 Jan 2023 (Friday)</a:t>
                      </a: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fontAlgn="auto" hangingPunct="0">
                        <a:lnSpc>
                          <a:spcPct val="106000"/>
                        </a:lnSpc>
                        <a:spcBef>
                          <a:spcPts val="0"/>
                        </a:spcBef>
                        <a:spcAft>
                          <a:spcPts val="900"/>
                        </a:spcAft>
                      </a:pPr>
                      <a:r>
                        <a:rPr lang="en-US" sz="16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221426386"/>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Approved docs</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 Jan 2023 (Monday)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622599069"/>
                  </a:ext>
                </a:extLst>
              </a:tr>
              <a:tr h="283825">
                <a:tc>
                  <a:txBody>
                    <a:bodyPr/>
                    <a:lstStyle/>
                    <a:p>
                      <a:pPr marL="0" marR="0" fontAlgn="auto" hangingPunct="0">
                        <a:lnSpc>
                          <a:spcPct val="106000"/>
                        </a:lnSpc>
                        <a:spcBef>
                          <a:spcPts val="0"/>
                        </a:spcBef>
                        <a:spcAft>
                          <a:spcPts val="900"/>
                        </a:spcAft>
                      </a:pPr>
                      <a:r>
                        <a:rPr lang="en-US" sz="1600" b="1" kern="12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Upload Rapporteur Status Reports </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F81BD"/>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 Jan 2023 (Tuesday)</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fontAlgn="auto" hangingPunct="0">
                        <a:lnSpc>
                          <a:spcPct val="106000"/>
                        </a:lnSpc>
                        <a:spcBef>
                          <a:spcPts val="0"/>
                        </a:spcBef>
                        <a:spcAft>
                          <a:spcPts val="900"/>
                        </a:spcAft>
                      </a:pPr>
                      <a:r>
                        <a:rPr lang="en-US"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1700 UTC</a:t>
                      </a:r>
                      <a:endParaRPr lang="en-US" sz="1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8265" marR="8826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674018325"/>
                  </a:ext>
                </a:extLst>
              </a:tr>
            </a:tbl>
          </a:graphicData>
        </a:graphic>
      </p:graphicFrame>
    </p:spTree>
    <p:extLst>
      <p:ext uri="{BB962C8B-B14F-4D97-AF65-F5344CB8AC3E}">
        <p14:creationId xmlns:p14="http://schemas.microsoft.com/office/powerpoint/2010/main" val="359979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BBD9587-4CE1-4E26-97DF-12424B01B26F}"/>
              </a:ext>
            </a:extLst>
          </p:cNvPr>
          <p:cNvSpPr>
            <a:spLocks noGrp="1"/>
          </p:cNvSpPr>
          <p:nvPr>
            <p:ph type="title"/>
          </p:nvPr>
        </p:nvSpPr>
        <p:spPr>
          <a:xfrm>
            <a:off x="2308890" y="45279"/>
            <a:ext cx="8579104" cy="1143000"/>
          </a:xfrm>
        </p:spPr>
        <p:txBody>
          <a:bodyPr wrap="square" anchor="ctr">
            <a:normAutofit/>
          </a:bodyPr>
          <a:lstStyle/>
          <a:p>
            <a:r>
              <a:rPr lang="en-US" dirty="0"/>
              <a:t>TEI18 Handling</a:t>
            </a:r>
          </a:p>
        </p:txBody>
      </p:sp>
      <p:sp>
        <p:nvSpPr>
          <p:cNvPr id="5" name="Content Placeholder 2">
            <a:extLst>
              <a:ext uri="{FF2B5EF4-FFF2-40B4-BE49-F238E27FC236}">
                <a16:creationId xmlns:a16="http://schemas.microsoft.com/office/drawing/2014/main" id="{B1B7A073-5C24-464D-A363-9847CF618387}"/>
              </a:ext>
            </a:extLst>
          </p:cNvPr>
          <p:cNvSpPr>
            <a:spLocks noGrp="1"/>
          </p:cNvSpPr>
          <p:nvPr>
            <p:ph idx="1"/>
          </p:nvPr>
        </p:nvSpPr>
        <p:spPr>
          <a:xfrm>
            <a:off x="8176260" y="1377032"/>
            <a:ext cx="6314804" cy="4237985"/>
          </a:xfrm>
        </p:spPr>
        <p:txBody>
          <a:bodyPr/>
          <a:lstStyle/>
          <a:p>
            <a:pPr>
              <a:lnSpc>
                <a:spcPct val="110000"/>
              </a:lnSpc>
              <a:defRPr/>
            </a:pPr>
            <a:r>
              <a:rPr lang="en-US" sz="2400" dirty="0"/>
              <a:t>TEI18 proposals (shown in Red) will be on agenda for SA2#153E &amp; SA2#154.</a:t>
            </a:r>
          </a:p>
          <a:p>
            <a:pPr>
              <a:lnSpc>
                <a:spcPct val="110000"/>
              </a:lnSpc>
              <a:defRPr/>
            </a:pPr>
            <a:r>
              <a:rPr lang="en-US" sz="2400" dirty="0"/>
              <a:t>Remaining TEI18 proposal will be on agenda for SA2#154-AH-E and SA2#155. </a:t>
            </a:r>
          </a:p>
          <a:p>
            <a:pPr>
              <a:lnSpc>
                <a:spcPct val="110000"/>
              </a:lnSpc>
              <a:defRPr/>
            </a:pPr>
            <a:r>
              <a:rPr lang="en-US" sz="2400" dirty="0"/>
              <a:t>TEI18 proposals needs to finish within 1 plenary cycle. </a:t>
            </a:r>
            <a:endParaRPr lang="en-US" sz="2000" dirty="0"/>
          </a:p>
          <a:p>
            <a:pPr marL="0" indent="0">
              <a:buNone/>
              <a:defRPr/>
            </a:pPr>
            <a:endParaRPr lang="en-US" altLang="en-US" sz="1000" dirty="0"/>
          </a:p>
          <a:p>
            <a:pPr>
              <a:defRPr/>
            </a:pPr>
            <a:endParaRPr lang="en-US" altLang="en-US" sz="1400" dirty="0"/>
          </a:p>
        </p:txBody>
      </p:sp>
      <p:graphicFrame>
        <p:nvGraphicFramePr>
          <p:cNvPr id="2" name="Table 1">
            <a:extLst>
              <a:ext uri="{FF2B5EF4-FFF2-40B4-BE49-F238E27FC236}">
                <a16:creationId xmlns:a16="http://schemas.microsoft.com/office/drawing/2014/main" id="{8647A4CB-1600-4833-A0A4-B63E8BAC0C90}"/>
              </a:ext>
            </a:extLst>
          </p:cNvPr>
          <p:cNvGraphicFramePr>
            <a:graphicFrameLocks noGrp="1"/>
          </p:cNvGraphicFramePr>
          <p:nvPr>
            <p:extLst>
              <p:ext uri="{D42A27DB-BD31-4B8C-83A1-F6EECF244321}">
                <p14:modId xmlns:p14="http://schemas.microsoft.com/office/powerpoint/2010/main" val="3424609561"/>
              </p:ext>
            </p:extLst>
          </p:nvPr>
        </p:nvGraphicFramePr>
        <p:xfrm>
          <a:off x="397897" y="1321337"/>
          <a:ext cx="6421370" cy="4293680"/>
        </p:xfrm>
        <a:graphic>
          <a:graphicData uri="http://schemas.openxmlformats.org/drawingml/2006/table">
            <a:tbl>
              <a:tblPr firstRow="1" firstCol="1" bandRow="1">
                <a:tableStyleId>{5C22544A-7EE6-4342-B048-85BDC9FD1C3A}</a:tableStyleId>
              </a:tblPr>
              <a:tblGrid>
                <a:gridCol w="795177">
                  <a:extLst>
                    <a:ext uri="{9D8B030D-6E8A-4147-A177-3AD203B41FA5}">
                      <a16:colId xmlns:a16="http://schemas.microsoft.com/office/drawing/2014/main" val="2474077567"/>
                    </a:ext>
                  </a:extLst>
                </a:gridCol>
                <a:gridCol w="661852">
                  <a:extLst>
                    <a:ext uri="{9D8B030D-6E8A-4147-A177-3AD203B41FA5}">
                      <a16:colId xmlns:a16="http://schemas.microsoft.com/office/drawing/2014/main" val="3257295708"/>
                    </a:ext>
                  </a:extLst>
                </a:gridCol>
                <a:gridCol w="2960914">
                  <a:extLst>
                    <a:ext uri="{9D8B030D-6E8A-4147-A177-3AD203B41FA5}">
                      <a16:colId xmlns:a16="http://schemas.microsoft.com/office/drawing/2014/main" val="3390920333"/>
                    </a:ext>
                  </a:extLst>
                </a:gridCol>
                <a:gridCol w="1314994">
                  <a:extLst>
                    <a:ext uri="{9D8B030D-6E8A-4147-A177-3AD203B41FA5}">
                      <a16:colId xmlns:a16="http://schemas.microsoft.com/office/drawing/2014/main" val="1427015577"/>
                    </a:ext>
                  </a:extLst>
                </a:gridCol>
                <a:gridCol w="688433">
                  <a:extLst>
                    <a:ext uri="{9D8B030D-6E8A-4147-A177-3AD203B41FA5}">
                      <a16:colId xmlns:a16="http://schemas.microsoft.com/office/drawing/2014/main" val="1867346586"/>
                    </a:ext>
                  </a:extLst>
                </a:gridCol>
              </a:tblGrid>
              <a:tr h="167640">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TD#</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Type</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Title</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Acronym</a:t>
                      </a:r>
                    </a:p>
                  </a:txBody>
                  <a:tcPr marL="27940" marR="27940" marT="9525" marB="0"/>
                </a:tc>
                <a:tc>
                  <a:txBody>
                    <a:bodyPr/>
                    <a:lstStyle/>
                    <a:p>
                      <a:pPr marL="0" marR="0" algn="ctr">
                        <a:lnSpc>
                          <a:spcPct val="105000"/>
                        </a:lnSpc>
                        <a:spcBef>
                          <a:spcPts val="0"/>
                        </a:spcBef>
                        <a:spcAft>
                          <a:spcPts val="0"/>
                        </a:spcAft>
                      </a:pPr>
                      <a:r>
                        <a:rPr lang="en-US" sz="1400" dirty="0">
                          <a:effectLst/>
                          <a:latin typeface="Calibri" panose="020F0502020204030204" pitchFamily="34" charset="0"/>
                          <a:ea typeface="Calibri" panose="020F0502020204030204" pitchFamily="34" charset="0"/>
                        </a:rPr>
                        <a:t>TU Budget</a:t>
                      </a:r>
                    </a:p>
                  </a:txBody>
                  <a:tcPr marL="0" marR="0" marT="0" marB="0"/>
                </a:tc>
                <a:extLst>
                  <a:ext uri="{0D108BD9-81ED-4DB2-BD59-A6C34878D82A}">
                    <a16:rowId xmlns:a16="http://schemas.microsoft.com/office/drawing/2014/main" val="3104004801"/>
                  </a:ext>
                </a:extLst>
              </a:tr>
              <a:tr h="167640">
                <a:tc>
                  <a:txBody>
                    <a:bodyPr/>
                    <a:lstStyle/>
                    <a:p>
                      <a:pPr marL="0" marR="0">
                        <a:lnSpc>
                          <a:spcPct val="105000"/>
                        </a:lnSpc>
                        <a:spcBef>
                          <a:spcPts val="0"/>
                        </a:spcBef>
                        <a:spcAft>
                          <a:spcPts val="0"/>
                        </a:spcAft>
                      </a:pPr>
                      <a:r>
                        <a:rPr lang="en-GB" sz="1200">
                          <a:effectLst/>
                        </a:rPr>
                        <a:t>SP-220793</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New WID: MBS support for V2X services (TEI18_MBS4V2X)</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TEI18_MBS4V2X</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1 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86199638"/>
                  </a:ext>
                </a:extLst>
              </a:tr>
              <a:tr h="167640">
                <a:tc>
                  <a:txBody>
                    <a:bodyPr/>
                    <a:lstStyle/>
                    <a:p>
                      <a:pPr marL="0" marR="0">
                        <a:lnSpc>
                          <a:spcPct val="105000"/>
                        </a:lnSpc>
                        <a:spcBef>
                          <a:spcPts val="0"/>
                        </a:spcBef>
                        <a:spcAft>
                          <a:spcPts val="0"/>
                        </a:spcAft>
                      </a:pPr>
                      <a:r>
                        <a:rPr lang="en-GB" sz="1200" dirty="0">
                          <a:effectLst/>
                        </a:rPr>
                        <a:t>SP-220794</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TEI18_SLAMUP Spending Limits for AM and UE Policies in the 5GC (TEI18_SLAMUP)</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TEI18_SLAMUP</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1 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471769069"/>
                  </a:ext>
                </a:extLst>
              </a:tr>
              <a:tr h="167640">
                <a:tc>
                  <a:txBody>
                    <a:bodyPr/>
                    <a:lstStyle/>
                    <a:p>
                      <a:pPr marL="0" marR="0">
                        <a:lnSpc>
                          <a:spcPct val="105000"/>
                        </a:lnSpc>
                        <a:spcBef>
                          <a:spcPts val="0"/>
                        </a:spcBef>
                        <a:spcAft>
                          <a:spcPts val="0"/>
                        </a:spcAft>
                      </a:pPr>
                      <a:r>
                        <a:rPr lang="en-GB" sz="1200">
                          <a:solidFill>
                            <a:srgbClr val="FF0000"/>
                          </a:solidFill>
                          <a:effectLst/>
                        </a:rPr>
                        <a:t>SP-220795</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WID new</a:t>
                      </a:r>
                      <a:endParaRPr lang="en-US" sz="2400" dirty="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Multiple location report for MT-LR Immediate Location Request for the regulatory service (TEI18_MLR)</a:t>
                      </a:r>
                      <a:endParaRPr lang="en-US" sz="2400" dirty="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solidFill>
                            <a:srgbClr val="FF0000"/>
                          </a:solidFill>
                          <a:effectLst/>
                        </a:rPr>
                        <a:t>TEI18_MLR</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0.5TU</a:t>
                      </a:r>
                      <a:endParaRPr lang="en-US" sz="2400" dirty="0">
                        <a:solidFill>
                          <a:srgbClr val="FF0000"/>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245237281"/>
                  </a:ext>
                </a:extLst>
              </a:tr>
              <a:tr h="167640">
                <a:tc>
                  <a:txBody>
                    <a:bodyPr/>
                    <a:lstStyle/>
                    <a:p>
                      <a:pPr marL="0" marR="0">
                        <a:lnSpc>
                          <a:spcPct val="105000"/>
                        </a:lnSpc>
                        <a:spcBef>
                          <a:spcPts val="0"/>
                        </a:spcBef>
                        <a:spcAft>
                          <a:spcPts val="0"/>
                        </a:spcAft>
                      </a:pPr>
                      <a:r>
                        <a:rPr lang="en-GB" sz="1200">
                          <a:effectLst/>
                        </a:rPr>
                        <a:t>SP-220796</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TEI18 on enhancement of application detection event exposure (TEI18_ADEE)</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TEI18_ADEE</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0.5TU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425765654"/>
                  </a:ext>
                </a:extLst>
              </a:tr>
              <a:tr h="167640">
                <a:tc>
                  <a:txBody>
                    <a:bodyPr/>
                    <a:lstStyle/>
                    <a:p>
                      <a:pPr marL="0" marR="0">
                        <a:lnSpc>
                          <a:spcPct val="105000"/>
                        </a:lnSpc>
                        <a:spcBef>
                          <a:spcPts val="0"/>
                        </a:spcBef>
                        <a:spcAft>
                          <a:spcPts val="0"/>
                        </a:spcAft>
                      </a:pPr>
                      <a:r>
                        <a:rPr lang="en-GB" sz="1200">
                          <a:effectLst/>
                        </a:rPr>
                        <a:t>SP-220797</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New WID on General Support of IPv6 Prefix Delegation (TEI18_IPv6PD)</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TEI18_IPv6PD</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0.5 TU</a:t>
                      </a:r>
                      <a:endParaRPr lang="en-US" sz="240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947062919"/>
                  </a:ext>
                </a:extLst>
              </a:tr>
              <a:tr h="167640">
                <a:tc>
                  <a:txBody>
                    <a:bodyPr/>
                    <a:lstStyle/>
                    <a:p>
                      <a:pPr marL="0" marR="0">
                        <a:lnSpc>
                          <a:spcPct val="105000"/>
                        </a:lnSpc>
                        <a:spcBef>
                          <a:spcPts val="0"/>
                        </a:spcBef>
                        <a:spcAft>
                          <a:spcPts val="0"/>
                        </a:spcAft>
                      </a:pPr>
                      <a:r>
                        <a:rPr lang="en-GB" sz="1200">
                          <a:solidFill>
                            <a:srgbClr val="FF0000"/>
                          </a:solidFill>
                          <a:effectLst/>
                        </a:rPr>
                        <a:t>SP-220798</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solidFill>
                            <a:srgbClr val="FF0000"/>
                          </a:solidFill>
                          <a:effectLst/>
                        </a:rPr>
                        <a:t>WID new</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Secondary DN Authentication and authorization in EPC IWK cases (TEI18_SDNAEPC)</a:t>
                      </a:r>
                      <a:endParaRPr lang="en-US" sz="2400" dirty="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solidFill>
                            <a:srgbClr val="FF0000"/>
                          </a:solidFill>
                          <a:effectLst/>
                        </a:rPr>
                        <a:t>TEI18_SDNAEPC</a:t>
                      </a:r>
                      <a:endParaRPr lang="en-US" sz="2400">
                        <a:solidFill>
                          <a:srgbClr val="FF0000"/>
                        </a:solidFill>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solidFill>
                            <a:srgbClr val="FF0000"/>
                          </a:solidFill>
                          <a:effectLst/>
                        </a:rPr>
                        <a:t>0.5 TU</a:t>
                      </a:r>
                      <a:endParaRPr lang="en-US" sz="2400" dirty="0">
                        <a:solidFill>
                          <a:srgbClr val="FF0000"/>
                        </a:solidFill>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3457849659"/>
                  </a:ext>
                </a:extLst>
              </a:tr>
              <a:tr h="167640">
                <a:tc>
                  <a:txBody>
                    <a:bodyPr/>
                    <a:lstStyle/>
                    <a:p>
                      <a:pPr marL="0" marR="0">
                        <a:lnSpc>
                          <a:spcPct val="105000"/>
                        </a:lnSpc>
                        <a:spcBef>
                          <a:spcPts val="0"/>
                        </a:spcBef>
                        <a:spcAft>
                          <a:spcPts val="0"/>
                        </a:spcAft>
                      </a:pPr>
                      <a:r>
                        <a:rPr lang="en-GB" sz="1200">
                          <a:effectLst/>
                        </a:rPr>
                        <a:t>SP-220799</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New WID on Dynamically Changing AM Policies in the 5GC Phase 2 (TEI18_DCAMP_Ph2).</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TEI18_DCAMP_Ph2</a:t>
                      </a:r>
                      <a:endParaRPr lang="en-US" sz="2400" dirty="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0.5TU</a:t>
                      </a:r>
                      <a:endParaRPr lang="en-US" sz="24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471199427"/>
                  </a:ext>
                </a:extLst>
              </a:tr>
              <a:tr h="167640">
                <a:tc>
                  <a:txBody>
                    <a:bodyPr/>
                    <a:lstStyle/>
                    <a:p>
                      <a:pPr marL="0" marR="0">
                        <a:lnSpc>
                          <a:spcPct val="105000"/>
                        </a:lnSpc>
                        <a:spcBef>
                          <a:spcPts val="0"/>
                        </a:spcBef>
                        <a:spcAft>
                          <a:spcPts val="0"/>
                        </a:spcAft>
                      </a:pPr>
                      <a:r>
                        <a:rPr lang="en-GB" sz="1200">
                          <a:effectLst/>
                        </a:rPr>
                        <a:t>SP-220988</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WID new</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New Rel-18 WID: Enhancement of NSAC for maximum number of UEs with at least one PDU session/PDN connection</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a:effectLst/>
                        </a:rPr>
                        <a:t>eNSAC</a:t>
                      </a:r>
                      <a:endParaRPr lang="en-US" sz="2400">
                        <a:effectLst/>
                        <a:latin typeface="Calibri" panose="020F0502020204030204" pitchFamily="34" charset="0"/>
                        <a:ea typeface="Calibri" panose="020F0502020204030204" pitchFamily="34" charset="0"/>
                      </a:endParaRPr>
                    </a:p>
                  </a:txBody>
                  <a:tcPr marL="27940" marR="27940" marT="9525" marB="0"/>
                </a:tc>
                <a:tc>
                  <a:txBody>
                    <a:bodyPr/>
                    <a:lstStyle/>
                    <a:p>
                      <a:pPr marL="0" marR="0">
                        <a:lnSpc>
                          <a:spcPct val="105000"/>
                        </a:lnSpc>
                        <a:spcBef>
                          <a:spcPts val="0"/>
                        </a:spcBef>
                        <a:spcAft>
                          <a:spcPts val="0"/>
                        </a:spcAft>
                      </a:pPr>
                      <a:r>
                        <a:rPr lang="en-GB" sz="1200" dirty="0">
                          <a:effectLst/>
                        </a:rPr>
                        <a:t>0.5TU</a:t>
                      </a:r>
                      <a:endParaRPr lang="en-US" sz="2400" dirty="0">
                        <a:effectLs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2310594297"/>
                  </a:ext>
                </a:extLst>
              </a:tr>
            </a:tbl>
          </a:graphicData>
        </a:graphic>
      </p:graphicFrame>
      <p:sp>
        <p:nvSpPr>
          <p:cNvPr id="3" name="Rectangle 1">
            <a:extLst>
              <a:ext uri="{FF2B5EF4-FFF2-40B4-BE49-F238E27FC236}">
                <a16:creationId xmlns:a16="http://schemas.microsoft.com/office/drawing/2014/main" id="{555D0021-A1DC-4726-9F78-0FF5B2165FB6}"/>
              </a:ext>
            </a:extLst>
          </p:cNvPr>
          <p:cNvSpPr>
            <a:spLocks noChangeArrowheads="1"/>
          </p:cNvSpPr>
          <p:nvPr/>
        </p:nvSpPr>
        <p:spPr bwMode="auto">
          <a:xfrm>
            <a:off x="3584757" y="1337724"/>
            <a:ext cx="14995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45701767"/>
      </p:ext>
    </p:extLst>
  </p:cSld>
  <p:clrMapOvr>
    <a:masterClrMapping/>
  </p:clrMapOvr>
  <p:transition spd="slow"/>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51452</TotalTime>
  <Words>2256</Words>
  <Application>Microsoft Office PowerPoint</Application>
  <PresentationFormat>Custom</PresentationFormat>
  <Paragraphs>838</Paragraphs>
  <Slides>12</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SA2 Work Planning</vt:lpstr>
      <vt:lpstr>Rel-18 timelines</vt:lpstr>
      <vt:lpstr>SA2 Meeting Planning</vt:lpstr>
      <vt:lpstr>SA2 meeting dates for 2022 &amp; 2023</vt:lpstr>
      <vt:lpstr>Guidance to Rel-18 Rapporteurs</vt:lpstr>
      <vt:lpstr>Guidance on Rel-18 SIDs/WIDs</vt:lpstr>
      <vt:lpstr>PowerPoint Presentation</vt:lpstr>
      <vt:lpstr>PowerPoint Presentation</vt:lpstr>
      <vt:lpstr>TEI18 Handling</vt:lpstr>
      <vt:lpstr>Rel-18 TU Update for SA2#154</vt:lpstr>
      <vt:lpstr>PowerPoint Presentation</vt:lpstr>
      <vt:lpstr>Proposals (to be Endorsed)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Jain, Puneet</cp:lastModifiedBy>
  <cp:revision>838</cp:revision>
  <dcterms:created xsi:type="dcterms:W3CDTF">2018-05-24T11:49:12Z</dcterms:created>
  <dcterms:modified xsi:type="dcterms:W3CDTF">2022-10-14T03:14:16Z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