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789" r:id="rId6"/>
    <p:sldId id="791" r:id="rId7"/>
    <p:sldId id="793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4625" autoAdjust="0"/>
  </p:normalViewPr>
  <p:slideViewPr>
    <p:cSldViewPr snapToGrid="0">
      <p:cViewPr varScale="1">
        <p:scale>
          <a:sx n="83" d="100"/>
          <a:sy n="83" d="100"/>
        </p:scale>
        <p:origin x="1684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764" y="3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10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17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October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089236" y="334106"/>
            <a:ext cx="1940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S2-2209215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</a:t>
            </a:r>
            <a:r>
              <a:rPr lang="en-US" altLang="zh-CN" sz="1200" dirty="0" smtClean="0">
                <a:solidFill>
                  <a:schemeClr val="bg1"/>
                </a:solidFill>
              </a:rPr>
              <a:t>53</a:t>
            </a:r>
            <a:r>
              <a:rPr lang="en-GB" altLang="de-DE" sz="1200" dirty="0" smtClean="0">
                <a:solidFill>
                  <a:schemeClr val="bg1"/>
                </a:solidFill>
              </a:rPr>
              <a:t>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US" altLang="zh-CN" sz="1200" baseline="0" dirty="0" smtClean="0">
                <a:solidFill>
                  <a:schemeClr val="bg1"/>
                </a:solidFill>
              </a:rPr>
              <a:t>10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– </a:t>
            </a:r>
            <a:r>
              <a:rPr lang="en-US" altLang="de-DE" sz="1200" baseline="0" dirty="0" smtClean="0">
                <a:solidFill>
                  <a:schemeClr val="bg1"/>
                </a:solidFill>
              </a:rPr>
              <a:t>17</a:t>
            </a:r>
            <a:r>
              <a:rPr lang="en-GB" altLang="zh-CN" sz="1200" baseline="0" dirty="0" smtClean="0">
                <a:solidFill>
                  <a:schemeClr val="bg1"/>
                </a:solidFill>
              </a:rPr>
              <a:t> </a:t>
            </a:r>
            <a:r>
              <a:rPr lang="en-US" altLang="zh-CN" sz="1200" baseline="0" dirty="0" smtClean="0">
                <a:solidFill>
                  <a:schemeClr val="bg1"/>
                </a:solidFill>
              </a:rPr>
              <a:t>October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, </a:t>
            </a:r>
            <a:r>
              <a:rPr lang="en-GB" altLang="de-DE" sz="1200" baseline="0" dirty="0">
                <a:solidFill>
                  <a:schemeClr val="bg1"/>
                </a:solidFill>
              </a:rPr>
              <a:t>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smtClean="0"/>
              <a:t>FS_AMP Status </a:t>
            </a:r>
            <a:r>
              <a:rPr lang="en-GB" altLang="zh-CN" sz="3600" b="1" dirty="0" smtClean="0"/>
              <a:t>Report</a:t>
            </a:r>
            <a:r>
              <a:rPr lang="en-GB" altLang="zh-CN" sz="3600" b="1" dirty="0"/>
              <a:t/>
            </a:r>
            <a:br>
              <a:rPr lang="en-GB" altLang="zh-CN" sz="3600" b="1" dirty="0"/>
            </a:br>
            <a:r>
              <a:rPr lang="en-GB" altLang="zh-CN" sz="3600" b="1" dirty="0" smtClean="0"/>
              <a:t>AMP </a:t>
            </a:r>
            <a:r>
              <a:rPr lang="en-GB" altLang="zh-CN" sz="3600" b="1" dirty="0"/>
              <a:t>Status 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zh-CN" sz="1800" dirty="0" smtClean="0"/>
              <a:t>Zhuoyi Chen</a:t>
            </a: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China Telecom (Rapporteur)</a:t>
            </a:r>
            <a:endParaRPr lang="en-US" altLang="en-US" sz="20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smtClean="0"/>
              <a:t>FS_AMP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SA2#153E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18574" y="2843086"/>
            <a:ext cx="8695692" cy="3603343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 smtClean="0"/>
              <a:t>TR </a:t>
            </a:r>
            <a:r>
              <a:rPr lang="en-US" altLang="de-DE" sz="1400" kern="0" dirty="0"/>
              <a:t>23.700-89 v18.0.0 is </a:t>
            </a:r>
            <a:r>
              <a:rPr lang="en-US" altLang="de-DE" sz="1400" kern="0" dirty="0" smtClean="0"/>
              <a:t>available.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/>
              <a:t>Study </a:t>
            </a:r>
            <a:r>
              <a:rPr lang="en-US" altLang="de-DE" sz="1400" dirty="0"/>
              <a:t>phase is </a:t>
            </a:r>
            <a:r>
              <a:rPr lang="en-US" altLang="de-DE" sz="1400" dirty="0" smtClean="0"/>
              <a:t>completed </a:t>
            </a:r>
            <a:r>
              <a:rPr lang="en-US" altLang="zh-CN" sz="1400" dirty="0" smtClean="0"/>
              <a:t>in SA2#152E</a:t>
            </a:r>
            <a:r>
              <a:rPr lang="en-US" altLang="de-DE" sz="14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5</a:t>
            </a:r>
            <a:r>
              <a:rPr lang="en-US" altLang="de-DE" sz="1400" dirty="0" smtClean="0"/>
              <a:t> CRs are approved at SA2#153E.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/>
              <a:t>WID update is submitted and approved.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de-DE" sz="1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Key Issue #1: RFSP Index consistency when UE moves from 5GC to EPC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/>
              <a:t>2 CRs for 23.501, 2 CRs for 23.502, and 1 CR for 23.503 are approved.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/>
              <a:t>One Editor Note needs to be fix in the Jan. AH meeting.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800" b="1" kern="0" dirty="0"/>
              <a:t>Next Steps</a:t>
            </a:r>
            <a:r>
              <a:rPr lang="en-US" altLang="zh-CN" sz="1800" kern="0" dirty="0"/>
              <a:t>:  </a:t>
            </a:r>
            <a:endParaRPr lang="en-US" altLang="zh-CN" sz="1800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 smtClean="0"/>
              <a:t>Remove the EN, and complete AMP SA2 normative work.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200" b="1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800" b="1" dirty="0" smtClean="0"/>
              <a:t>RAN </a:t>
            </a:r>
            <a:r>
              <a:rPr lang="en-US" altLang="zh-CN" sz="1800" b="1" dirty="0"/>
              <a:t>impacts and dependencies</a:t>
            </a:r>
            <a:r>
              <a:rPr lang="en-US" altLang="zh-CN" sz="1800" dirty="0"/>
              <a:t>:</a:t>
            </a:r>
            <a:endParaRPr lang="de-DE" altLang="zh-CN" sz="18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 RAN impacts or dependencies are identified</a:t>
            </a:r>
            <a:endParaRPr lang="en-US" altLang="zh-CN" sz="14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718255"/>
              </p:ext>
            </p:extLst>
          </p:nvPr>
        </p:nvGraphicFramePr>
        <p:xfrm>
          <a:off x="218574" y="1377122"/>
          <a:ext cx="8810067" cy="146596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FS_AMP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 AM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AMP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 AM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0 -&gt;</a:t>
                      </a:r>
                      <a:r>
                        <a:rPr lang="en-US" altLang="zh-CN" sz="14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80%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dirty="0" smtClean="0">
                          <a:solidFill>
                            <a:schemeClr val="bg1"/>
                          </a:solidFill>
                        </a:rPr>
                        <a:t>SP-220807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576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US" altLang="de-DE" sz="2800" b="1" dirty="0" smtClean="0"/>
              <a:t>FS_AMP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SA2#153E (2/</a:t>
            </a:r>
            <a:r>
              <a:rPr lang="en-US" altLang="de-DE" sz="2800" b="1" dirty="0"/>
              <a:t>2</a:t>
            </a:r>
            <a:r>
              <a:rPr lang="en-US" altLang="de-DE" sz="2800" b="1" dirty="0" smtClean="0"/>
              <a:t>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813391"/>
            <a:ext cx="8644418" cy="5523613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</a:t>
            </a:r>
            <a:r>
              <a:rPr lang="de-DE" sz="1600" b="1" dirty="0" smtClean="0"/>
              <a:t>SA2#154)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 plan for SA2#154.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2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Plan</a:t>
            </a:r>
            <a:r>
              <a:rPr lang="en-US" altLang="zh-CN" sz="1600" dirty="0" smtClean="0"/>
              <a:t>: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/>
          </a:p>
          <a:p>
            <a:pPr lvl="1">
              <a:lnSpc>
                <a:spcPct val="110000"/>
              </a:lnSpc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SA2#149-E,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0.5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TU assigned, TR Skeleton, TR Scope, Architectural Assumption, Key Issues, allow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solutions.  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  <a:p>
            <a:pPr lvl="1">
              <a:lnSpc>
                <a:spcPct val="110000"/>
              </a:lnSpc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SA2#150-E,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0.5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TU assigned,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no new Key Issue could be allowed and the last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e-meeting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for new solution(s).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SA2#151-E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no TU </a:t>
            </a:r>
            <a:r>
              <a:rPr lang="en-US" altLang="zh-CN" sz="1200" dirty="0">
                <a:solidFill>
                  <a:schemeClr val="bg1">
                    <a:lumMod val="85000"/>
                  </a:schemeClr>
                </a:solidFill>
              </a:rPr>
              <a:t>assigned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. 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  <a:p>
            <a:pPr lvl="1">
              <a:lnSpc>
                <a:spcPct val="110000"/>
              </a:lnSpc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SA2#152-E,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0.5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TU assigned,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for solution clean-up,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evaluation and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conclusion.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N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ormative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WID creation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. Submit TR23.700-89 to SA#97E.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SA2#153-</a:t>
            </a:r>
            <a:r>
              <a:rPr lang="en-US" altLang="zh-CN" sz="1200" dirty="0" smtClean="0">
                <a:solidFill>
                  <a:schemeClr val="bg1">
                    <a:lumMod val="85000"/>
                  </a:schemeClr>
                </a:solidFill>
              </a:rPr>
              <a:t>E: 0.25 TU assigned, for normative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 smtClean="0"/>
              <a:t>SA2#154AH: 0.25 TU assigned, for normative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200" dirty="0" smtClean="0"/>
              <a:t>None.</a:t>
            </a: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91" y="2815682"/>
            <a:ext cx="8788001" cy="46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smtClean="0"/>
              <a:t>FS_AMP </a:t>
            </a:r>
            <a:r>
              <a:rPr lang="en-US" altLang="de-DE" sz="2800" b="1" dirty="0"/>
              <a:t>status </a:t>
            </a:r>
            <a:r>
              <a:rPr lang="en-US" altLang="de-DE" sz="2800" b="1" dirty="0" smtClean="0"/>
              <a:t>at SA#98E 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3065928"/>
            <a:ext cx="8695692" cy="3186825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23.700-89 v18.0.0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Study phase is completed</a:t>
            </a:r>
            <a:r>
              <a:rPr lang="en-US" altLang="de-DE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Normative phase begins and 5 </a:t>
            </a:r>
            <a:r>
              <a:rPr lang="en-US" altLang="de-DE" sz="1200" dirty="0"/>
              <a:t>CRs are approved at SA2#153E</a:t>
            </a:r>
            <a:r>
              <a:rPr lang="en-US" altLang="de-DE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WID update is submitted.</a:t>
            </a:r>
            <a:endParaRPr lang="en-US" altLang="de-DE" sz="12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kern="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/>
              <a:t>RAN impacts and </a:t>
            </a:r>
            <a:r>
              <a:rPr lang="en-US" altLang="zh-CN" sz="1600" b="1" dirty="0" smtClean="0"/>
              <a:t>dependencies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No RAN </a:t>
            </a:r>
            <a:r>
              <a:rPr lang="en-US" altLang="zh-CN" sz="1200" dirty="0"/>
              <a:t>impacts or dependencies </a:t>
            </a:r>
            <a:r>
              <a:rPr lang="en-US" altLang="zh-CN" sz="1200" dirty="0" smtClean="0"/>
              <a:t>are identified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2000" kern="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>
                <a:cs typeface="Arial" panose="020B0604020202020204" pitchFamily="34" charset="0"/>
              </a:rPr>
              <a:t>Next </a:t>
            </a:r>
            <a:r>
              <a:rPr lang="de-DE" altLang="zh-CN" sz="1600" b="1" dirty="0" smtClean="0">
                <a:cs typeface="Arial" panose="020B0604020202020204" pitchFamily="34" charset="0"/>
              </a:rPr>
              <a:t>steps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/>
              <a:t>Remove the EN, and complete AMP </a:t>
            </a:r>
            <a:r>
              <a:rPr lang="en-US" altLang="zh-CN" sz="1200" kern="0" dirty="0" smtClean="0"/>
              <a:t>normative work by SA#99.</a:t>
            </a:r>
            <a:endParaRPr lang="de-DE" altLang="zh-CN" sz="1200" b="1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20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kern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15065"/>
              </p:ext>
            </p:extLst>
          </p:nvPr>
        </p:nvGraphicFramePr>
        <p:xfrm>
          <a:off x="218574" y="1377122"/>
          <a:ext cx="8810067" cy="146596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FS_AMP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 AM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AMP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 AM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0 -&gt;</a:t>
                      </a:r>
                      <a:r>
                        <a:rPr lang="en-US" altLang="zh-CN" sz="14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80%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bg1"/>
                          </a:solidFill>
                        </a:rPr>
                        <a:t>SP-220807</a:t>
                      </a:r>
                      <a:endParaRPr lang="en-US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58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3270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09cef1fd-e61b-4dbf-b745-21988b13f978"/>
    <ds:schemaRef ds:uri="dcc30912-d230-4cc2-b11f-bb5ca2a6b6f5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47965</TotalTime>
  <Words>364</Words>
  <Application>Microsoft Office PowerPoint</Application>
  <PresentationFormat>全屏显示(4:3)</PresentationFormat>
  <Paragraphs>84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FS_AMP Status Report AMP Status Report</vt:lpstr>
      <vt:lpstr>FS_AMP status after SA2#153E</vt:lpstr>
      <vt:lpstr>FS_AMP status after SA2#153E (2/2)</vt:lpstr>
      <vt:lpstr>FS_AMP status at SA#98E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China Telecom</cp:lastModifiedBy>
  <cp:revision>1887</cp:revision>
  <dcterms:created xsi:type="dcterms:W3CDTF">2008-08-30T09:32:10Z</dcterms:created>
  <dcterms:modified xsi:type="dcterms:W3CDTF">2022-10-19T06:36:32Z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