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6" r:id="rId6"/>
    <p:sldId id="797" r:id="rId7"/>
    <p:sldId id="798" r:id="rId8"/>
    <p:sldId id="79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23164A-AB83-430B-8E6C-A9D08991C4C7}" v="498" dt="2022-10-17T20:47:22.95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2" d="100"/>
          <a:sy n="162" d="100"/>
        </p:scale>
        <p:origin x="21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S2-2209221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October,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0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FS_eNPN_Ph2 + eNPN_Ph2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Ericsson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status after SA2#153E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14 P-CRs to TR 23.700-08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LS out sent to SA1, SA3, CT1 on “Progress and open issues for NPN enhancements in Rel-18” related to KI#2 and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KI#2 conclusions updated, one open issue that is dependent on SA3 remaining in conclusion.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KI#3 evaluations updated, and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KI#4 evaluations updated, and conclusions agreed, but multiple open issues remains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KI#5 evaluations updated, and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KI#6 evaluations updated, and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solutions updated; the TR includes still 47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Latest TR 23.700-08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5.5 TUs, and 0 TU is remaining from the original plan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1: </a:t>
            </a:r>
            <a:r>
              <a:rPr lang="en-US" altLang="de-DE" sz="1600" b="1" kern="0" dirty="0"/>
              <a:t>Enabling support for idle and connected mode mobility between SNPNs without new network selection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</a:t>
            </a:r>
            <a:r>
              <a:rPr lang="en-US" altLang="de-DE" sz="1200" kern="0" dirty="0" err="1"/>
              <a:t>tdocs</a:t>
            </a:r>
            <a:r>
              <a:rPr lang="en-US" altLang="de-DE" sz="1200" kern="0" dirty="0"/>
              <a:t>, normative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2: </a:t>
            </a:r>
            <a:r>
              <a:rPr lang="en-US" altLang="de-DE" sz="1600" b="1" kern="0" dirty="0"/>
              <a:t>Support of Non-3GPP access for SNPN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P-CR updating conclusions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One open issue that is dependent on SA3 remaining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Finalize normative work, wait for SA3 on the open issue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203213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96344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status after SA2#153E (2/3)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1181595"/>
            <a:ext cx="8695692" cy="514082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3: </a:t>
            </a:r>
            <a:r>
              <a:rPr lang="en-US" altLang="de-DE" sz="1400" b="1" kern="0" dirty="0"/>
              <a:t>Enabling NPN as hosting network for providing access to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open issue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Study assumed done for the key issue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4: </a:t>
            </a:r>
            <a:r>
              <a:rPr lang="en-US" altLang="de-DE" sz="1400" b="1" kern="0" dirty="0"/>
              <a:t>Enabling UE to discover, select and access NPN as hosting network and receive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solutions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Multiple open issues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Finalize the work i.e. focus on resolving open issues in conclusion</a:t>
            </a:r>
            <a:endParaRPr lang="en-US" altLang="zh-CN" sz="7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5: </a:t>
            </a:r>
            <a:r>
              <a:rPr lang="en-US" altLang="de-DE" sz="1400" b="1" kern="0" dirty="0"/>
              <a:t>Enabling access to localized services via a specific hosting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open issue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Study assumed done for the key issue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6: </a:t>
            </a:r>
            <a:r>
              <a:rPr lang="en-US" altLang="de-DE" sz="1400" b="1" kern="0" dirty="0"/>
              <a:t>Support for returning to home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open issue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Study assumed done for the key issue</a:t>
            </a:r>
          </a:p>
        </p:txBody>
      </p:sp>
    </p:spTree>
    <p:extLst>
      <p:ext uri="{BB962C8B-B14F-4D97-AF65-F5344CB8AC3E}">
        <p14:creationId xmlns:p14="http://schemas.microsoft.com/office/powerpoint/2010/main" val="332839895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FS_eNPN_Ph2 status after SA2#153E 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Potential RAN impacts or dependencies identified for Key Issue 1, 2 and 4.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SA3 dependencies related to key issue 2, 3, 4, 5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SA5 dependencies related to key issue 3 and 5</a:t>
            </a:r>
            <a:endParaRPr lang="de-DE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(SA2#154E)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Finalize the study, focus on open issues for KI#4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Update of normative WID based on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SA2#149-E, 1 TU assigned, TR Skeleton, TR Scope, Architectural Assumption, Key Issues, allow solutions for KIs related to WT#1 and WT#2.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SA2#150-E, 1 TU assigned, last e-meeting for any new Key Issue, solutions for all Key Issues/WTs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SA2#151-E, 1,5 TU assigned, The</a:t>
            </a:r>
            <a:r>
              <a:rPr lang="en-US" sz="1050" u="sng" dirty="0"/>
              <a:t> </a:t>
            </a:r>
            <a:r>
              <a:rPr lang="en-US" sz="1050" dirty="0"/>
              <a:t>last e-meeting for any new solution related to KI#1 and KI#2.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SA2#152-E, 1 TU assigned, last e-meeting for any new solution related to KI#3-6, solution evaluation and conclusion, normative WID creation.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SA2#153-E, 1 TU assigned, solution evaluation and conclusion, update of normative WID if needed, TR for approval</a:t>
            </a:r>
            <a:endParaRPr lang="en-US" sz="1050" strike="sngStrike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b="1" dirty="0"/>
              <a:t>SA2#154, use TU planned for normative work to finalize the study, update normative WID, TR for approval, No normative work scheduled.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b="1" dirty="0"/>
              <a:t>SA2#154AH, SA2#155</a:t>
            </a:r>
            <a:r>
              <a:rPr lang="en-US" altLang="zh-CN" sz="1050" dirty="0"/>
              <a:t>, normative 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Some aspects dependent on SA3 progress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D82F37-8C31-4E85-AE52-51B5D0C1C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10" y="2952358"/>
            <a:ext cx="8946228" cy="104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088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/>
              <a:t>FS_eNPN_Ph2 and eNPN_Ph2</a:t>
            </a:r>
            <a:br>
              <a:rPr lang="en-US" altLang="de-DE" b="1" dirty="0"/>
            </a:br>
            <a:r>
              <a:rPr lang="en-US" altLang="de-DE" b="1" dirty="0"/>
              <a:t>Status at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SA#97-e of FS_eNPN_Ph2: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14 P-CRs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LS out sent to SA1, SA3, CT1 on “Progress and open issues for NPN enhancements in Rel-18” related to KI#2 and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solutions updated; the TR includes still 47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KI#2 conclusions updated, one open issue that is dependent on SA3 remaining in conclusion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KI#3-6 evaluations updated, and conclusions agreed, multiple open issues remains for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TR sent for approval, normative WID updated as per TR conclusions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 new RAN impact identified (key issues 1, 2 and 4 have potential RAN impact)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Finalize the study and continue normative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Progress of 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2 CRs approved related to KI#1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4 CRs approved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1 question related to SNPN access mode for non-3GPP access (KI#2) sent to CT1 in LS “Progress and open issues for NPN enhancements in Rel-18” that may impact approved CRs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08B9930-0DB5-43AD-8827-84D6DECA4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35186"/>
              </p:ext>
            </p:extLst>
          </p:nvPr>
        </p:nvGraphicFramePr>
        <p:xfrm>
          <a:off x="218574" y="1335829"/>
          <a:ext cx="8810067" cy="1166447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85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671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94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SP-220805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82C09FD-0B02-4043-9BD5-1CE2FC5D0B8B}"/>
              </a:ext>
            </a:extLst>
          </p:cNvPr>
          <p:cNvSpPr txBox="1">
            <a:spLocks/>
          </p:cNvSpPr>
          <p:nvPr/>
        </p:nvSpPr>
        <p:spPr bwMode="auto">
          <a:xfrm rot="2043140">
            <a:off x="6727987" y="618885"/>
            <a:ext cx="2401021" cy="6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sz="2400" b="1" kern="0" dirty="0">
                <a:highlight>
                  <a:srgbClr val="FFFF00"/>
                </a:highlight>
              </a:rPr>
              <a:t>DRAFT, content to be updated after SA2#154e</a:t>
            </a:r>
            <a:endParaRPr lang="en-US" sz="2400" kern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48362</TotalTime>
  <Words>978</Words>
  <Application>Microsoft Office PowerPoint</Application>
  <PresentationFormat>On-screen Show (4:3)</PresentationFormat>
  <Paragraphs>118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FS_eNPN_Ph2 + eNPN_Ph2 Status Report</vt:lpstr>
      <vt:lpstr>FS_eNPN_Ph2 status after SA2#153E (1/3)</vt:lpstr>
      <vt:lpstr>FS_eNPN_Ph2 status after SA2#153E (2/3)</vt:lpstr>
      <vt:lpstr>FS_eNPN_Ph2 status after SA2#153E (3/3)</vt:lpstr>
      <vt:lpstr>FS_eNPN_Ph2 and eNPN_Ph2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1845</cp:revision>
  <dcterms:created xsi:type="dcterms:W3CDTF">2008-08-30T09:32:10Z</dcterms:created>
  <dcterms:modified xsi:type="dcterms:W3CDTF">2022-10-18T16:03:08Z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