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49" d="100"/>
          <a:sy n="149" d="100"/>
        </p:scale>
        <p:origin x="10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10 - 17 October, 2022, Electronic meeting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</a:t>
            </a:r>
            <a:r>
              <a:rPr lang="en-US" altLang="de-DE" sz="1200" baseline="0" dirty="0">
                <a:solidFill>
                  <a:schemeClr val="bg1"/>
                </a:solidFill>
              </a:rPr>
              <a:t>10 - 17 October, 2022 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WI Status Report: Study on Vehicle Mounted Relays (FS_VMR)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S2-2209231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v.1.1.0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0.5 TU used for SA2#153E (2.5 TU used in total) and 0.25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13 contributes agreed with updates to solutions, evaluations and conclusions.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7 Key Issues agreed for the study: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20 candidate solutions documented in TR 23.700-05: </a:t>
            </a:r>
            <a:endParaRPr lang="en-US" altLang="zh-CN" sz="11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Evaluation and conclusions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All 7 key issues have initial conclusions 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Some normative phase work have been identified for the key issues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impacts were documented in evaluations, and final conclusions depends on RAN WG response to LS (S2-2207070). 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alignment work in SA2 may be required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Potential security impacts is expected to be handled by SA3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kern="0" dirty="0"/>
              <a:t>WID approval postponed to SA2#154 (S2-2209070)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0349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(SA2#154E)</a:t>
            </a:r>
            <a:r>
              <a:rPr lang="de-DE" sz="1800" dirty="0"/>
              <a:t>: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Conclusions update.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TR sent to SA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WID approval.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Normative work based on the objectives of the WID.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work Plan</a:t>
            </a:r>
            <a:r>
              <a:rPr lang="en-US" altLang="zh-CN" sz="1800" dirty="0"/>
              <a:t>: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KIs; last chance for new solutions; solution updates)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 updates; evaluations; Interim conclusions, send TR to RAN for comments)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(Resolve RAN dependent open issues for selected solutions); start normative work 0.75.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 Jan’23: 0.5 (Normative work)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Feb’23: 1 (Normative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06460"/>
              </p:ext>
            </p:extLst>
          </p:nvPr>
        </p:nvGraphicFramePr>
        <p:xfrm>
          <a:off x="405282" y="3765997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FS_VMR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(0.25+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</a:t>
            </a:r>
            <a:r>
              <a:rPr lang="en-US" altLang="zh-CN" sz="3200" b="1" dirty="0"/>
              <a:t>VMR </a:t>
            </a:r>
            <a:r>
              <a:rPr lang="en-US" altLang="de-DE" b="1" dirty="0"/>
              <a:t>status at SA#98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Progress since SA#97: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TR 23.700-05 v1.1.0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Initial occlusions for all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WID draft based on conclusions in S2-2209070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5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ea typeface="+mn-ea"/>
                <a:cs typeface="+mn-cs"/>
              </a:rPr>
              <a:t>RAN impacts and dependencies:</a:t>
            </a:r>
            <a:endParaRPr lang="de-DE" sz="14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kern="0" dirty="0"/>
              <a:t>1 LS (S2-2207070) was sent to RAN2 and RAN3 for feedbacks on solutions and assumptions.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/>
              <a:t>WID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/>
              <a:t>Normative work for WID: VMR_ARCH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5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05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313757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46320</TotalTime>
  <Words>529</Words>
  <Application>Microsoft Office PowerPoint</Application>
  <PresentationFormat>On-screen Show (4:3)</PresentationFormat>
  <Paragraphs>110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WI Status Report: Study on Vehicle Mounted Relays (FS_VMR)</vt:lpstr>
      <vt:lpstr>FS_VMR status after SA2#153E (1/2)</vt:lpstr>
      <vt:lpstr>FS_VMR status after SA2#153E (2/2)</vt:lpstr>
      <vt:lpstr>FS_VMR status at SA#98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Rapporteur-v1.1.0</cp:lastModifiedBy>
  <cp:revision>1920</cp:revision>
  <dcterms:created xsi:type="dcterms:W3CDTF">2008-08-30T09:32:10Z</dcterms:created>
  <dcterms:modified xsi:type="dcterms:W3CDTF">2022-10-18T12:50:10Z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