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1" r:id="rId7"/>
    <p:sldId id="794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49" d="100"/>
          <a:sy n="149" d="100"/>
        </p:scale>
        <p:origin x="100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10/17/2022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10/17/2022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#153E</a:t>
            </a:r>
          </a:p>
          <a:p>
            <a:r>
              <a:rPr lang="en-US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10 - 17 October, 2022, Electronic meeting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</a:t>
            </a:r>
            <a:r>
              <a:rPr lang="en-US" altLang="de-DE" sz="1200" baseline="0" dirty="0">
                <a:solidFill>
                  <a:schemeClr val="bg1"/>
                </a:solidFill>
              </a:rPr>
              <a:t>10 - 17 October, 2022 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zh-CN" b="1" dirty="0"/>
              <a:t>WI Status Report: Study on Vehicle Mounted Relays (FS_VMR)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Qualcomm Incorporated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S2-2209231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VMR </a:t>
            </a:r>
            <a:r>
              <a:rPr lang="en-US" altLang="de-DE" sz="2800" b="1" dirty="0"/>
              <a:t>status after SA2#153E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23.700-05 v.1.1.0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0.5 TU used for SA2#153E (2.5 TU used in total) and 0.25 TU left for the Study Phase.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13 contributes agreed with updates to solutions, evaluations and conclusions.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7 Key Issues agreed for the study: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20 candidate solutions documented in TR 23.700-05: </a:t>
            </a:r>
            <a:endParaRPr lang="en-US" altLang="zh-CN" sz="1100" kern="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/>
              <a:t>Evaluation and conclusions</a:t>
            </a:r>
          </a:p>
          <a:p>
            <a:pPr marL="857250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1000" dirty="0"/>
              <a:t>All 7 key issues have initial conclusions </a:t>
            </a:r>
          </a:p>
          <a:p>
            <a:pPr marL="857250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1000" dirty="0"/>
              <a:t>Some normative phase work have been identified for the key issues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400" b="1" dirty="0"/>
              <a:t>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RAN impacts were documented in evaluations, and final conclusions depends on RAN WG response to LS (S2-2207070).  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Charging support is expected to be handled by SA5, and alignment work in SA2 may be required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kern="0" dirty="0"/>
              <a:t>Potential security impacts is expected to be handled by SA3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kern="0" dirty="0"/>
              <a:t>WID approval postponed to SA2#154 (S2-2209070)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703498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FS_VMR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Vehicle Mounted Relays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VMR </a:t>
            </a:r>
            <a:r>
              <a:rPr lang="en-US" altLang="de-DE" sz="2800" b="1" dirty="0"/>
              <a:t>status after SA2#153E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476741"/>
            <a:ext cx="8644418" cy="2953066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of the Next Meeting (SA2#154E)</a:t>
            </a:r>
            <a:r>
              <a:rPr lang="de-DE" sz="1800" dirty="0"/>
              <a:t>:</a:t>
            </a:r>
            <a:endParaRPr lang="en-US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Conclusions update.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WID approval.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Normative work based on the objectives of the WID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work Plan</a:t>
            </a:r>
            <a:r>
              <a:rPr lang="en-US" altLang="zh-CN" sz="1800" dirty="0"/>
              <a:t>: 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SA2#149 Feb’22: 0.5 (TR skeleton, arch assumptions, KIs)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SA2#150 Apr’22: 0.5 (New KIs; solutions)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SA2#151 May’22: 0.5 (Last chance for KIs; last chance for new solutions; solution updates)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SA2#152 Aug’22: 0.5 (Solution updates; evaluations; Interim conclusions, send TR to RAN for comments)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SA2#153 Oct’22: 0.5 (Finalize conclusions; WID approval)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 Nov’22: 0.25 (Resolve RAN dependent open issues for selected solutions); start normative work 0.75.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SA2#154AH Jan’23: 0.5 (Normative work)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SA2#155 Feb’23: 1 (Normative work) </a:t>
            </a: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858665"/>
              </p:ext>
            </p:extLst>
          </p:nvPr>
        </p:nvGraphicFramePr>
        <p:xfrm>
          <a:off x="405282" y="3497432"/>
          <a:ext cx="8388350" cy="88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959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83071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94936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28830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69506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177971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SID/WID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 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4271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FS_VMR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2.75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 (0.25+</a:t>
                      </a: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0.5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GB" altLang="zh-CN" sz="3200" b="1" dirty="0"/>
              <a:t>FS_</a:t>
            </a:r>
            <a:r>
              <a:rPr lang="en-US" altLang="zh-CN" sz="3200" b="1" dirty="0"/>
              <a:t>VMR </a:t>
            </a:r>
            <a:r>
              <a:rPr lang="en-US" altLang="de-DE" b="1" dirty="0"/>
              <a:t>status at SA#98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kern="0" dirty="0"/>
              <a:t>Progress since SA#97: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050" kern="0" dirty="0">
                <a:ea typeface="+mn-ea"/>
                <a:cs typeface="+mn-cs"/>
              </a:rPr>
              <a:t>TR 23.700-05 v1.1.0 generated based on the agreed contributions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050" kern="0" dirty="0">
                <a:ea typeface="+mn-ea"/>
                <a:cs typeface="+mn-cs"/>
              </a:rPr>
              <a:t>Initial occlusions for all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050" kern="0" dirty="0">
                <a:ea typeface="+mn-ea"/>
                <a:cs typeface="+mn-cs"/>
              </a:rPr>
              <a:t>WID draft based on conclusions in S2-2209070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050" kern="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kern="0" dirty="0">
                <a:ea typeface="+mn-ea"/>
                <a:cs typeface="+mn-cs"/>
              </a:rPr>
              <a:t>RAN impacts and dependencies:</a:t>
            </a:r>
            <a:endParaRPr lang="de-DE" sz="14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kern="0" dirty="0"/>
              <a:t>1 LS (S2-2207070) was sent to RAN2 and RAN3 for feedbacks on solutions and assumptions.</a:t>
            </a:r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000" strike="sngStrike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4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050" kern="0" dirty="0"/>
              <a:t>WID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050" kern="0" dirty="0"/>
              <a:t>Normative work for WID: VMR_ARCH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05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05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313757"/>
              </p:ext>
            </p:extLst>
          </p:nvPr>
        </p:nvGraphicFramePr>
        <p:xfrm>
          <a:off x="170675" y="1398888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FS_VMR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Vehicle Mounted Relays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SP-211636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dcc30912-d230-4cc2-b11f-bb5ca2a6b6f5"/>
    <ds:schemaRef ds:uri="http://schemas.microsoft.com/office/2006/metadata/properties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46319</TotalTime>
  <Words>521</Words>
  <Application>Microsoft Office PowerPoint</Application>
  <PresentationFormat>On-screen Show (4:3)</PresentationFormat>
  <Paragraphs>109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WI Status Report: Study on Vehicle Mounted Relays (FS_VMR)</vt:lpstr>
      <vt:lpstr>FS_VMR status after SA2#153E (1/2)</vt:lpstr>
      <vt:lpstr>FS_VMR status after SA2#153E (2/2)</vt:lpstr>
      <vt:lpstr>FS_VMR status at SA#98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Rapporteur-v1.1.0</cp:lastModifiedBy>
  <cp:revision>1919</cp:revision>
  <dcterms:created xsi:type="dcterms:W3CDTF">2008-08-30T09:32:10Z</dcterms:created>
  <dcterms:modified xsi:type="dcterms:W3CDTF">2022-10-18T04:19:56Z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