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303" r:id="rId5"/>
    <p:sldId id="792" r:id="rId6"/>
    <p:sldId id="793" r:id="rId7"/>
    <p:sldId id="794" r:id="rId8"/>
    <p:sldId id="799" r:id="rId9"/>
    <p:sldId id="800" r:id="rId10"/>
    <p:sldId id="797" r:id="rId11"/>
    <p:sldId id="798" r:id="rId12"/>
    <p:sldId id="795" r:id="rId13"/>
    <p:sldId id="796" r:id="rId14"/>
    <p:sldId id="789" r:id="rId15"/>
    <p:sldId id="791" r:id="rId1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3300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35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 Status Report: Study on Phase 2 for UAS, UAV and UAM (FS_UAS_Ph2)</a:t>
            </a:r>
            <a:endParaRPr lang="en-GB" sz="36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S2-2209120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(SA2#151e)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LAST CHANCE FOR NEW SOLUTIONS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847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(including TR skeleton, scope, architecture assumptions and requirements, and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0.5 TU used and 2.75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Key Issues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KI#1:</a:t>
            </a:r>
            <a:r>
              <a:rPr lang="en-GB" sz="1400" dirty="0">
                <a:effectLst/>
              </a:rPr>
              <a:t>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Transport C2 communication over PC5 interface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KI#2: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Broadcast Remote ID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KI#3: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Detect and Avoid Mechanism in 3GPP system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47901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(SA2#150e)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(last chance for 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96729"/>
              </p:ext>
            </p:extLst>
          </p:nvPr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v.1.1.0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Conclusions for KI#1 were updated and finalized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Conclusions for KI#2 and KI#3 were finalized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0.75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WID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kern="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TR sent to SA for Approval at SA2#154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Start normative work at SA2#154AH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548542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440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left.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(SA2#154)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TR sent to SA for Approval.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2023 Q1: progress normative 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68316"/>
              </p:ext>
            </p:extLst>
          </p:nvPr>
        </p:nvGraphicFramePr>
        <p:xfrm>
          <a:off x="237502" y="4811996"/>
          <a:ext cx="8388350" cy="909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Feb,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May,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Aug,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Nov,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Jan, 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Feb, 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Study 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Normative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FS_UAS_Ph2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3.25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0.75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33CC"/>
                          </a:solidFill>
                          <a:effectLst/>
                        </a:rPr>
                        <a:t>0</a:t>
                      </a:r>
                      <a:endParaRPr lang="en-US" sz="1050" dirty="0">
                        <a:solidFill>
                          <a:srgbClr val="FF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33CC"/>
                          </a:solidFill>
                          <a:effectLst/>
                        </a:rPr>
                        <a:t>1.25</a:t>
                      </a:r>
                      <a:endParaRPr lang="en-US" sz="1050" dirty="0">
                        <a:solidFill>
                          <a:srgbClr val="FF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9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5DA2-DF68-47DE-AED5-02E31D33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67428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Conclusions for KI#1 were captured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evaluations.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conclusions.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3932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Co-existence of PC5 and network based DAA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Some technical details of network-based DAA solutions.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evaluation and conclusions of KI#2 and KI#3.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647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9 contributions agreed (2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#6: Handling C2 connection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#7: </a:t>
            </a:r>
            <a:r>
              <a:rPr lang="en-GB" sz="1400" dirty="0">
                <a:effectLst/>
                <a:ea typeface="Times New Roman" panose="02020603050405020304" pitchFamily="18" charset="0"/>
              </a:rPr>
              <a:t>Ground-based DAA for location such as Arena.</a:t>
            </a:r>
            <a:endParaRPr lang="en-US" altLang="zh-CN" sz="1400" kern="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3225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367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5 contributions agreed (5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TU used and 2.25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82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cc30912-d230-4cc2-b11f-bb5ca2a6b6f5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50738</TotalTime>
  <Words>1716</Words>
  <Application>Microsoft Office PowerPoint</Application>
  <PresentationFormat>On-screen Show (4:3)</PresentationFormat>
  <Paragraphs>352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</vt:lpstr>
      <vt:lpstr>Calibri</vt:lpstr>
      <vt:lpstr>Times New Roman</vt:lpstr>
      <vt:lpstr>Office Theme</vt:lpstr>
      <vt:lpstr>WI Status Report: Study on Phase 2 for UAS, UAV and UAM (FS_UAS_Ph2)</vt:lpstr>
      <vt:lpstr>FS_UAS_Ph2 status after SA2#153E (1/2)</vt:lpstr>
      <vt:lpstr>FS_UAS_Ph2 status after SA2#153E (2/2)</vt:lpstr>
      <vt:lpstr>Appendix</vt:lpstr>
      <vt:lpstr>FS_UAS_Ph2 status after SA2#152E (1/2)</vt:lpstr>
      <vt:lpstr>FS_UAS_Ph2 status after SA2#152E (2/2)</vt:lpstr>
      <vt:lpstr>FS_UAS_Ph2 status after SA2#151E (1/2)</vt:lpstr>
      <vt:lpstr>FS_UAS_Ph2 status after SA2#151E (2/2)</vt:lpstr>
      <vt:lpstr>FS_UAS_Ph2 status after SA2#150E (1/2)</vt:lpstr>
      <vt:lpstr>FS_UAS_Ph2 status after SA2#150E (2/2)</vt:lpstr>
      <vt:lpstr>FS_UAS_Ph2 status after SA2#149E (1/2)</vt:lpstr>
      <vt:lpstr>FS_UAS_Ph2 status after SA2#149E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Stefano Faccin</cp:lastModifiedBy>
  <cp:revision>1876</cp:revision>
  <dcterms:created xsi:type="dcterms:W3CDTF">2008-08-30T09:32:10Z</dcterms:created>
  <dcterms:modified xsi:type="dcterms:W3CDTF">2022-10-18T14:25:06Z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