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303" r:id="rId5"/>
    <p:sldId id="792" r:id="rId6"/>
    <p:sldId id="793" r:id="rId7"/>
    <p:sldId id="794" r:id="rId8"/>
    <p:sldId id="799" r:id="rId9"/>
    <p:sldId id="800" r:id="rId10"/>
    <p:sldId id="797" r:id="rId11"/>
    <p:sldId id="798" r:id="rId12"/>
    <p:sldId id="795" r:id="rId13"/>
    <p:sldId id="796" r:id="rId14"/>
    <p:sldId id="789" r:id="rId15"/>
    <p:sldId id="791" r:id="rId1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AA1D4-8D69-4352-BA28-F0CD48F563B9}" v="1" dt="2022-10-17T22:44:11.41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35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2F2AA1D4-8D69-4352-BA28-F0CD48F563B9}"/>
    <pc:docChg chg="undo custSel addSld modSld modMainMaster">
      <pc:chgData name="Stefano Faccin" userId="bf6741b5-36bc-4b59-a73a-f03584833b71" providerId="ADAL" clId="{2F2AA1D4-8D69-4352-BA28-F0CD48F563B9}" dt="2022-10-17T22:48:08.642" v="159" actId="20577"/>
      <pc:docMkLst>
        <pc:docMk/>
      </pc:docMkLst>
      <pc:sldChg chg="modSp mod">
        <pc:chgData name="Stefano Faccin" userId="bf6741b5-36bc-4b59-a73a-f03584833b71" providerId="ADAL" clId="{2F2AA1D4-8D69-4352-BA28-F0CD48F563B9}" dt="2022-10-17T22:43:15.326" v="3" actId="20577"/>
        <pc:sldMkLst>
          <pc:docMk/>
          <pc:sldMk cId="0" sldId="303"/>
        </pc:sldMkLst>
        <pc:spChg chg="mod">
          <ac:chgData name="Stefano Faccin" userId="bf6741b5-36bc-4b59-a73a-f03584833b71" providerId="ADAL" clId="{2F2AA1D4-8D69-4352-BA28-F0CD48F563B9}" dt="2022-10-17T22:43:15.326" v="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Stefano Faccin" userId="bf6741b5-36bc-4b59-a73a-f03584833b71" providerId="ADAL" clId="{2F2AA1D4-8D69-4352-BA28-F0CD48F563B9}" dt="2022-10-17T22:47:02.466" v="114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2F2AA1D4-8D69-4352-BA28-F0CD48F563B9}" dt="2022-10-17T22:47:02.466" v="114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2F2AA1D4-8D69-4352-BA28-F0CD48F563B9}" dt="2022-10-17T22:46:57.364" v="112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2F2AA1D4-8D69-4352-BA28-F0CD48F563B9}" dt="2022-10-17T22:44:20.041" v="36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2F2AA1D4-8D69-4352-BA28-F0CD48F563B9}" dt="2022-10-17T22:48:08.642" v="15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2F2AA1D4-8D69-4352-BA28-F0CD48F563B9}" dt="2022-10-17T22:47:06.114" v="116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2F2AA1D4-8D69-4352-BA28-F0CD48F563B9}" dt="2022-10-17T22:48:08.642" v="15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2F2AA1D4-8D69-4352-BA28-F0CD48F563B9}" dt="2022-10-17T22:44:11.415" v="32"/>
        <pc:sldMkLst>
          <pc:docMk/>
          <pc:sldMk cId="3715393264" sldId="799"/>
        </pc:sldMkLst>
      </pc:sldChg>
      <pc:sldChg chg="add">
        <pc:chgData name="Stefano Faccin" userId="bf6741b5-36bc-4b59-a73a-f03584833b71" providerId="ADAL" clId="{2F2AA1D4-8D69-4352-BA28-F0CD48F563B9}" dt="2022-10-17T22:44:11.415" v="32"/>
        <pc:sldMkLst>
          <pc:docMk/>
          <pc:sldMk cId="1163956476" sldId="800"/>
        </pc:sldMkLst>
      </pc:sldChg>
      <pc:sldMasterChg chg="modSp mod modSldLayout">
        <pc:chgData name="Stefano Faccin" userId="bf6741b5-36bc-4b59-a73a-f03584833b71" providerId="ADAL" clId="{2F2AA1D4-8D69-4352-BA28-F0CD48F563B9}" dt="2022-10-17T22:44:01.052" v="31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2F2AA1D4-8D69-4352-BA28-F0CD48F563B9}" dt="2022-10-17T22:44:01.052" v="3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2F2AA1D4-8D69-4352-BA28-F0CD48F563B9}" dt="2022-10-17T22:43:42.589" v="1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2F2AA1D4-8D69-4352-BA28-F0CD48F563B9}" dt="2022-10-17T22:43:42.589" v="1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8DE93125-D2AB-4716-80D6-A4D70F3AB694}"/>
    <pc:docChg chg="undo custSel addSld modSld modMainMaster">
      <pc:chgData name="Stefano Faccin" userId="bf6741b5-36bc-4b59-a73a-f03584833b71" providerId="ADAL" clId="{8DE93125-D2AB-4716-80D6-A4D70F3AB694}" dt="2022-08-30T14:59:58.783" v="339" actId="20577"/>
      <pc:docMkLst>
        <pc:docMk/>
      </pc:docMkLst>
      <pc:sldChg chg="modSp mod">
        <pc:chgData name="Stefano Faccin" userId="bf6741b5-36bc-4b59-a73a-f03584833b71" providerId="ADAL" clId="{8DE93125-D2AB-4716-80D6-A4D70F3AB694}" dt="2022-08-30T14:56:02.655" v="31" actId="6549"/>
        <pc:sldMkLst>
          <pc:docMk/>
          <pc:sldMk cId="0" sldId="303"/>
        </pc:sldMkLst>
        <pc:spChg chg="mod">
          <ac:chgData name="Stefano Faccin" userId="bf6741b5-36bc-4b59-a73a-f03584833b71" providerId="ADAL" clId="{8DE93125-D2AB-4716-80D6-A4D70F3AB694}" dt="2022-08-30T14:54:07.918" v="3" actId="20577"/>
          <ac:spMkLst>
            <pc:docMk/>
            <pc:sldMk cId="0" sldId="303"/>
            <ac:spMk id="2" creationId="{00000000-0000-0000-0000-000000000000}"/>
          </ac:spMkLst>
        </pc:spChg>
        <pc:spChg chg="mod">
          <ac:chgData name="Stefano Faccin" userId="bf6741b5-36bc-4b59-a73a-f03584833b71" providerId="ADAL" clId="{8DE93125-D2AB-4716-80D6-A4D70F3AB694}" dt="2022-08-30T14:56:02.655" v="3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Stefano Faccin" userId="bf6741b5-36bc-4b59-a73a-f03584833b71" providerId="ADAL" clId="{8DE93125-D2AB-4716-80D6-A4D70F3AB694}" dt="2022-08-30T14:58:34.447" v="178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8DE93125-D2AB-4716-80D6-A4D70F3AB694}" dt="2022-08-30T14:56:17.454" v="36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8DE93125-D2AB-4716-80D6-A4D70F3AB694}" dt="2022-08-30T14:58:34.447" v="178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8DE93125-D2AB-4716-80D6-A4D70F3AB694}" dt="2022-08-30T14:56:30.303" v="42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8DE93125-D2AB-4716-80D6-A4D70F3AB694}" dt="2022-08-30T14:59:58.783" v="33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8DE93125-D2AB-4716-80D6-A4D70F3AB694}" dt="2022-08-30T14:56:21.023" v="38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8DE93125-D2AB-4716-80D6-A4D70F3AB694}" dt="2022-08-30T14:59:58.783" v="33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8DE93125-D2AB-4716-80D6-A4D70F3AB694}" dt="2022-08-30T14:56:10.219" v="32"/>
        <pc:sldMkLst>
          <pc:docMk/>
          <pc:sldMk cId="1423532255" sldId="797"/>
        </pc:sldMkLst>
      </pc:sldChg>
      <pc:sldChg chg="add">
        <pc:chgData name="Stefano Faccin" userId="bf6741b5-36bc-4b59-a73a-f03584833b71" providerId="ADAL" clId="{8DE93125-D2AB-4716-80D6-A4D70F3AB694}" dt="2022-08-30T14:56:10.219" v="32"/>
        <pc:sldMkLst>
          <pc:docMk/>
          <pc:sldMk cId="3856463670" sldId="798"/>
        </pc:sldMkLst>
      </pc:sldChg>
      <pc:sldMasterChg chg="modSp mod modSldLayout">
        <pc:chgData name="Stefano Faccin" userId="bf6741b5-36bc-4b59-a73a-f03584833b71" providerId="ADAL" clId="{8DE93125-D2AB-4716-80D6-A4D70F3AB694}" dt="2022-08-30T14:55:02.511" v="22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8DE93125-D2AB-4716-80D6-A4D70F3AB694}" dt="2022-08-30T14:55:02.511" v="2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8DE93125-D2AB-4716-80D6-A4D70F3AB694}" dt="2022-08-30T14:54:47.807" v="12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8DE93125-D2AB-4716-80D6-A4D70F3AB694}" dt="2022-08-30T14:54:47.807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8A71121E-8FCC-44AF-AE44-122F8CF1EA69}"/>
    <pc:docChg chg="custSel addSld modSld modMainMaster">
      <pc:chgData name="Stefano Faccin" userId="bf6741b5-36bc-4b59-a73a-f03584833b71" providerId="ADAL" clId="{8A71121E-8FCC-44AF-AE44-122F8CF1EA69}" dt="2022-04-11T22:30:26.345" v="408" actId="20577"/>
      <pc:docMkLst>
        <pc:docMk/>
      </pc:docMkLst>
      <pc:sldChg chg="modSp mod">
        <pc:chgData name="Stefano Faccin" userId="bf6741b5-36bc-4b59-a73a-f03584833b71" providerId="ADAL" clId="{8A71121E-8FCC-44AF-AE44-122F8CF1EA69}" dt="2022-04-11T22:23:39.158" v="4" actId="20577"/>
        <pc:sldMkLst>
          <pc:docMk/>
          <pc:sldMk cId="0" sldId="303"/>
        </pc:sldMkLst>
        <pc:spChg chg="mod">
          <ac:chgData name="Stefano Faccin" userId="bf6741b5-36bc-4b59-a73a-f03584833b71" providerId="ADAL" clId="{8A71121E-8FCC-44AF-AE44-122F8CF1EA69}" dt="2022-04-11T22:23:39.158" v="4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add mod">
        <pc:chgData name="Stefano Faccin" userId="bf6741b5-36bc-4b59-a73a-f03584833b71" providerId="ADAL" clId="{8A71121E-8FCC-44AF-AE44-122F8CF1EA69}" dt="2022-04-11T22:30:10.860" v="395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8A71121E-8FCC-44AF-AE44-122F8CF1EA69}" dt="2022-04-11T22:30:10.860" v="395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8A71121E-8FCC-44AF-AE44-122F8CF1EA69}" dt="2022-04-11T22:29:38.832" v="362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8A71121E-8FCC-44AF-AE44-122F8CF1EA69}" dt="2022-04-11T22:25:48.515" v="35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add mod">
        <pc:chgData name="Stefano Faccin" userId="bf6741b5-36bc-4b59-a73a-f03584833b71" providerId="ADAL" clId="{8A71121E-8FCC-44AF-AE44-122F8CF1EA69}" dt="2022-04-11T22:30:15.048" v="39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8A71121E-8FCC-44AF-AE44-122F8CF1EA69}" dt="2022-04-11T22:30:15.048" v="399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8A71121E-8FCC-44AF-AE44-122F8CF1EA69}" dt="2022-04-11T22:29:49.839" v="391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modSp new mod">
        <pc:chgData name="Stefano Faccin" userId="bf6741b5-36bc-4b59-a73a-f03584833b71" providerId="ADAL" clId="{8A71121E-8FCC-44AF-AE44-122F8CF1EA69}" dt="2022-04-11T22:30:26.345" v="408" actId="20577"/>
        <pc:sldMkLst>
          <pc:docMk/>
          <pc:sldMk cId="4067428363" sldId="794"/>
        </pc:sldMkLst>
        <pc:spChg chg="mod">
          <ac:chgData name="Stefano Faccin" userId="bf6741b5-36bc-4b59-a73a-f03584833b71" providerId="ADAL" clId="{8A71121E-8FCC-44AF-AE44-122F8CF1EA69}" dt="2022-04-11T22:30:26.345" v="408" actId="20577"/>
          <ac:spMkLst>
            <pc:docMk/>
            <pc:sldMk cId="4067428363" sldId="794"/>
            <ac:spMk id="2" creationId="{A8385DA2-DF68-47DE-AED5-02E31D337717}"/>
          </ac:spMkLst>
        </pc:spChg>
      </pc:sldChg>
      <pc:sldMasterChg chg="modSp mod modSldLayout">
        <pc:chgData name="Stefano Faccin" userId="bf6741b5-36bc-4b59-a73a-f03584833b71" providerId="ADAL" clId="{8A71121E-8FCC-44AF-AE44-122F8CF1EA69}" dt="2022-04-11T22:25:31.233" v="31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8A71121E-8FCC-44AF-AE44-122F8CF1EA69}" dt="2022-04-11T22:25:31.233" v="3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8A71121E-8FCC-44AF-AE44-122F8CF1EA69}" dt="2022-04-11T22:25:14.691" v="1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8A71121E-8FCC-44AF-AE44-122F8CF1EA69}" dt="2022-04-11T22:25:14.691" v="18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CCA642C1-B088-4B89-B319-B526ECAC84E9}"/>
    <pc:docChg chg="undo custSel modSld">
      <pc:chgData name="Stefano Faccin" userId="bf6741b5-36bc-4b59-a73a-f03584833b71" providerId="ADAL" clId="{CCA642C1-B088-4B89-B319-B526ECAC84E9}" dt="2022-02-28T22:33:16.622" v="5" actId="255"/>
      <pc:docMkLst>
        <pc:docMk/>
      </pc:docMkLst>
      <pc:sldChg chg="modSp mod">
        <pc:chgData name="Stefano Faccin" userId="bf6741b5-36bc-4b59-a73a-f03584833b71" providerId="ADAL" clId="{CCA642C1-B088-4B89-B319-B526ECAC84E9}" dt="2022-02-28T22:33:16.622" v="5" actId="255"/>
        <pc:sldMkLst>
          <pc:docMk/>
          <pc:sldMk cId="2355700947" sldId="789"/>
        </pc:sldMkLst>
        <pc:graphicFrameChg chg="mod modGraphic">
          <ac:chgData name="Stefano Faccin" userId="bf6741b5-36bc-4b59-a73a-f03584833b71" providerId="ADAL" clId="{CCA642C1-B088-4B89-B319-B526ECAC84E9}" dt="2022-02-28T22:33:16.622" v="5" actId="255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</pc:docChg>
  </pc:docChgLst>
  <pc:docChgLst>
    <pc:chgData name="Stefano Faccin" userId="bf6741b5-36bc-4b59-a73a-f03584833b71" providerId="ADAL" clId="{6DF380D8-366E-48C7-B5ED-A036E753A76D}"/>
    <pc:docChg chg="addSld modSld modMainMaster">
      <pc:chgData name="Stefano Faccin" userId="bf6741b5-36bc-4b59-a73a-f03584833b71" providerId="ADAL" clId="{6DF380D8-366E-48C7-B5ED-A036E753A76D}" dt="2022-05-24T15:50:26.853" v="119" actId="20577"/>
      <pc:docMkLst>
        <pc:docMk/>
      </pc:docMkLst>
      <pc:sldChg chg="modSp mod">
        <pc:chgData name="Stefano Faccin" userId="bf6741b5-36bc-4b59-a73a-f03584833b71" providerId="ADAL" clId="{6DF380D8-366E-48C7-B5ED-A036E753A76D}" dt="2022-05-24T15:43:53.403" v="3" actId="20577"/>
        <pc:sldMkLst>
          <pc:docMk/>
          <pc:sldMk cId="0" sldId="303"/>
        </pc:sldMkLst>
        <pc:spChg chg="mod">
          <ac:chgData name="Stefano Faccin" userId="bf6741b5-36bc-4b59-a73a-f03584833b71" providerId="ADAL" clId="{6DF380D8-366E-48C7-B5ED-A036E753A76D}" dt="2022-05-24T15:43:53.403" v="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Stefano Faccin" userId="bf6741b5-36bc-4b59-a73a-f03584833b71" providerId="ADAL" clId="{6DF380D8-366E-48C7-B5ED-A036E753A76D}" dt="2022-05-24T15:49:49.287" v="105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6DF380D8-366E-48C7-B5ED-A036E753A76D}" dt="2022-05-24T15:49:05.302" v="93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6DF380D8-366E-48C7-B5ED-A036E753A76D}" dt="2022-05-24T15:49:49.287" v="105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6DF380D8-366E-48C7-B5ED-A036E753A76D}" dt="2022-05-24T15:45:16.041" v="31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6DF380D8-366E-48C7-B5ED-A036E753A76D}" dt="2022-05-24T15:50:26.853" v="11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6DF380D8-366E-48C7-B5ED-A036E753A76D}" dt="2022-05-24T15:49:11.430" v="95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6DF380D8-366E-48C7-B5ED-A036E753A76D}" dt="2022-05-24T15:50:26.853" v="11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6DF380D8-366E-48C7-B5ED-A036E753A76D}" dt="2022-05-24T15:44:59.626" v="25"/>
        <pc:sldMkLst>
          <pc:docMk/>
          <pc:sldMk cId="1367582947" sldId="795"/>
        </pc:sldMkLst>
      </pc:sldChg>
      <pc:sldChg chg="add">
        <pc:chgData name="Stefano Faccin" userId="bf6741b5-36bc-4b59-a73a-f03584833b71" providerId="ADAL" clId="{6DF380D8-366E-48C7-B5ED-A036E753A76D}" dt="2022-05-24T15:44:59.626" v="25"/>
        <pc:sldMkLst>
          <pc:docMk/>
          <pc:sldMk cId="2880648477" sldId="796"/>
        </pc:sldMkLst>
      </pc:sldChg>
      <pc:sldMasterChg chg="modSp mod modSldLayout">
        <pc:chgData name="Stefano Faccin" userId="bf6741b5-36bc-4b59-a73a-f03584833b71" providerId="ADAL" clId="{6DF380D8-366E-48C7-B5ED-A036E753A76D}" dt="2022-05-24T15:44:47.465" v="24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6DF380D8-366E-48C7-B5ED-A036E753A76D}" dt="2022-05-24T15:44:47.465" v="2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6DF380D8-366E-48C7-B5ED-A036E753A76D}" dt="2022-05-24T15:44:25.803" v="1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6DF380D8-366E-48C7-B5ED-A036E753A76D}" dt="2022-05-24T15:44:25.803" v="13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 Status Report: Study on Phase 2 for UAS, UAV and UAM (FS_UAS_Ph2)</a:t>
            </a:r>
            <a:endParaRPr lang="en-GB" sz="36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S2-2209120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(SA2#151e)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LAST CHANCE FOR NEW SOLUTIONS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847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(including TR skeleton, scope, architecture assumptions and requirements, and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0.5 TU used and 2.75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Key Issues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KI#1:</a:t>
            </a:r>
            <a:r>
              <a:rPr lang="en-GB" sz="1400" dirty="0">
                <a:effectLst/>
              </a:rPr>
              <a:t>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Transport C2 communication over PC5 interface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KI#2: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Broadcast Remote ID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KI#3: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Detect and Avoid Mechanism in 3GPP system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47901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(SA2#150e)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(last chance for 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96729"/>
              </p:ext>
            </p:extLst>
          </p:nvPr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v.1.0.1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Conclusions for KI#1 were updated and finalized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Conclusions for KI#2 and KI#3 were finalized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Approval of WID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26285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440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left.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(SA2#153e)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Jan’23: start normative 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9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5DA2-DF68-47DE-AED5-02E31D33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67428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Conclusions for KI#1 were captured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evaluations.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conclusions.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3932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Co-existence of PC5 and network based DAA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Some technical details of network-based DAA solutions.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evaluation and conclusions of KI#2 and KI#3.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647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9 contributions agreed (2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#6: Handling C2 connection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#7: </a:t>
            </a:r>
            <a:r>
              <a:rPr lang="en-GB" sz="1400" dirty="0">
                <a:effectLst/>
                <a:ea typeface="Times New Roman" panose="02020603050405020304" pitchFamily="18" charset="0"/>
              </a:rPr>
              <a:t>Ground-based DAA for location such as Arena.</a:t>
            </a:r>
            <a:endParaRPr lang="en-US" altLang="zh-CN" sz="1400" kern="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3225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367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5 contributions agreed (5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TU used and 2.25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82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50710</TotalTime>
  <Words>1698</Words>
  <Application>Microsoft Office PowerPoint</Application>
  <PresentationFormat>On-screen Show (4:3)</PresentationFormat>
  <Paragraphs>349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</vt:lpstr>
      <vt:lpstr>Calibri</vt:lpstr>
      <vt:lpstr>Times New Roman</vt:lpstr>
      <vt:lpstr>Office Theme</vt:lpstr>
      <vt:lpstr>WI Status Report: Study on Phase 2 for UAS, UAV and UAM (FS_UAS_Ph2)</vt:lpstr>
      <vt:lpstr>FS_UAS_Ph2 status after SA2#153E (1/2)</vt:lpstr>
      <vt:lpstr>FS_UAS_Ph2 status after SA2#153E (2/2)</vt:lpstr>
      <vt:lpstr>Appendix</vt:lpstr>
      <vt:lpstr>FS_UAS_Ph2 status after SA2#152E (1/2)</vt:lpstr>
      <vt:lpstr>FS_UAS_Ph2 status after SA2#152E (2/2)</vt:lpstr>
      <vt:lpstr>FS_UAS_Ph2 status after SA2#151E (1/2)</vt:lpstr>
      <vt:lpstr>FS_UAS_Ph2 status after SA2#151E (2/2)</vt:lpstr>
      <vt:lpstr>FS_UAS_Ph2 status after SA2#150E (1/2)</vt:lpstr>
      <vt:lpstr>FS_UAS_Ph2 status after SA2#150E (2/2)</vt:lpstr>
      <vt:lpstr>FS_UAS_Ph2 status after SA2#149E (1/2)</vt:lpstr>
      <vt:lpstr>FS_UAS_Ph2 status after SA2#149E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Stefano Faccin</cp:lastModifiedBy>
  <cp:revision>1874</cp:revision>
  <dcterms:created xsi:type="dcterms:W3CDTF">2008-08-30T09:32:10Z</dcterms:created>
  <dcterms:modified xsi:type="dcterms:W3CDTF">2022-10-17T22:48:17Z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