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7"/>
  </p:notesMasterIdLst>
  <p:handoutMasterIdLst>
    <p:handoutMasterId r:id="rId18"/>
  </p:handoutMasterIdLst>
  <p:sldIdLst>
    <p:sldId id="303" r:id="rId5"/>
    <p:sldId id="792" r:id="rId6"/>
    <p:sldId id="793" r:id="rId7"/>
    <p:sldId id="794" r:id="rId8"/>
    <p:sldId id="799" r:id="rId9"/>
    <p:sldId id="800" r:id="rId10"/>
    <p:sldId id="797" r:id="rId11"/>
    <p:sldId id="798" r:id="rId12"/>
    <p:sldId id="795" r:id="rId13"/>
    <p:sldId id="796" r:id="rId14"/>
    <p:sldId id="789" r:id="rId15"/>
    <p:sldId id="791" r:id="rId1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3300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2AA1D4-8D69-4352-BA28-F0CD48F563B9}" v="1" dt="2022-10-17T22:44:11.41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4" d="100"/>
          <a:sy n="124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Faccin" userId="bf6741b5-36bc-4b59-a73a-f03584833b71" providerId="ADAL" clId="{2F2AA1D4-8D69-4352-BA28-F0CD48F563B9}"/>
    <pc:docChg chg="undo custSel addSld modSld modMainMaster">
      <pc:chgData name="Stefano Faccin" userId="bf6741b5-36bc-4b59-a73a-f03584833b71" providerId="ADAL" clId="{2F2AA1D4-8D69-4352-BA28-F0CD48F563B9}" dt="2022-10-17T22:48:08.642" v="159" actId="20577"/>
      <pc:docMkLst>
        <pc:docMk/>
      </pc:docMkLst>
      <pc:sldChg chg="modSp mod">
        <pc:chgData name="Stefano Faccin" userId="bf6741b5-36bc-4b59-a73a-f03584833b71" providerId="ADAL" clId="{2F2AA1D4-8D69-4352-BA28-F0CD48F563B9}" dt="2022-10-17T22:43:15.326" v="3" actId="20577"/>
        <pc:sldMkLst>
          <pc:docMk/>
          <pc:sldMk cId="0" sldId="303"/>
        </pc:sldMkLst>
        <pc:spChg chg="mod">
          <ac:chgData name="Stefano Faccin" userId="bf6741b5-36bc-4b59-a73a-f03584833b71" providerId="ADAL" clId="{2F2AA1D4-8D69-4352-BA28-F0CD48F563B9}" dt="2022-10-17T22:43:15.326" v="3" actId="20577"/>
          <ac:spMkLst>
            <pc:docMk/>
            <pc:sldMk cId="0" sldId="303"/>
            <ac:spMk id="2" creationId="{00000000-0000-0000-0000-000000000000}"/>
          </ac:spMkLst>
        </pc:spChg>
      </pc:sldChg>
      <pc:sldChg chg="modSp mod">
        <pc:chgData name="Stefano Faccin" userId="bf6741b5-36bc-4b59-a73a-f03584833b71" providerId="ADAL" clId="{2F2AA1D4-8D69-4352-BA28-F0CD48F563B9}" dt="2022-10-17T22:47:02.466" v="114" actId="20577"/>
        <pc:sldMkLst>
          <pc:docMk/>
          <pc:sldMk cId="2405544097" sldId="792"/>
        </pc:sldMkLst>
        <pc:spChg chg="mod">
          <ac:chgData name="Stefano Faccin" userId="bf6741b5-36bc-4b59-a73a-f03584833b71" providerId="ADAL" clId="{2F2AA1D4-8D69-4352-BA28-F0CD48F563B9}" dt="2022-10-17T22:47:02.466" v="114" actId="20577"/>
          <ac:spMkLst>
            <pc:docMk/>
            <pc:sldMk cId="2405544097" sldId="792"/>
            <ac:spMk id="2" creationId="{E6ED52C4-5430-4D56-8D2A-947A8B15DB3C}"/>
          </ac:spMkLst>
        </pc:spChg>
        <pc:spChg chg="mod">
          <ac:chgData name="Stefano Faccin" userId="bf6741b5-36bc-4b59-a73a-f03584833b71" providerId="ADAL" clId="{2F2AA1D4-8D69-4352-BA28-F0CD48F563B9}" dt="2022-10-17T22:46:57.364" v="112" actId="20577"/>
          <ac:spMkLst>
            <pc:docMk/>
            <pc:sldMk cId="2405544097" sldId="792"/>
            <ac:spMk id="5" creationId="{15D28A3F-B4FD-414F-9637-F7C890005039}"/>
          </ac:spMkLst>
        </pc:spChg>
        <pc:graphicFrameChg chg="modGraphic">
          <ac:chgData name="Stefano Faccin" userId="bf6741b5-36bc-4b59-a73a-f03584833b71" providerId="ADAL" clId="{2F2AA1D4-8D69-4352-BA28-F0CD48F563B9}" dt="2022-10-17T22:44:20.041" v="36" actId="20577"/>
          <ac:graphicFrameMkLst>
            <pc:docMk/>
            <pc:sldMk cId="2405544097" sldId="792"/>
            <ac:graphicFrameMk id="7" creationId="{8E7B86D5-0B56-4201-87AC-24C0DDEF5E75}"/>
          </ac:graphicFrameMkLst>
        </pc:graphicFrameChg>
      </pc:sldChg>
      <pc:sldChg chg="modSp mod">
        <pc:chgData name="Stefano Faccin" userId="bf6741b5-36bc-4b59-a73a-f03584833b71" providerId="ADAL" clId="{2F2AA1D4-8D69-4352-BA28-F0CD48F563B9}" dt="2022-10-17T22:48:08.642" v="159" actId="20577"/>
        <pc:sldMkLst>
          <pc:docMk/>
          <pc:sldMk cId="2304699891" sldId="793"/>
        </pc:sldMkLst>
        <pc:spChg chg="mod">
          <ac:chgData name="Stefano Faccin" userId="bf6741b5-36bc-4b59-a73a-f03584833b71" providerId="ADAL" clId="{2F2AA1D4-8D69-4352-BA28-F0CD48F563B9}" dt="2022-10-17T22:47:06.114" v="116" actId="20577"/>
          <ac:spMkLst>
            <pc:docMk/>
            <pc:sldMk cId="2304699891" sldId="793"/>
            <ac:spMk id="2" creationId="{7004E1B6-7C10-4462-B5DD-BB275803E4D3}"/>
          </ac:spMkLst>
        </pc:spChg>
        <pc:spChg chg="mod">
          <ac:chgData name="Stefano Faccin" userId="bf6741b5-36bc-4b59-a73a-f03584833b71" providerId="ADAL" clId="{2F2AA1D4-8D69-4352-BA28-F0CD48F563B9}" dt="2022-10-17T22:48:08.642" v="159" actId="20577"/>
          <ac:spMkLst>
            <pc:docMk/>
            <pc:sldMk cId="2304699891" sldId="793"/>
            <ac:spMk id="4" creationId="{07639B51-7A60-40FF-963D-02AC48416E72}"/>
          </ac:spMkLst>
        </pc:spChg>
      </pc:sldChg>
      <pc:sldChg chg="add">
        <pc:chgData name="Stefano Faccin" userId="bf6741b5-36bc-4b59-a73a-f03584833b71" providerId="ADAL" clId="{2F2AA1D4-8D69-4352-BA28-F0CD48F563B9}" dt="2022-10-17T22:44:11.415" v="32"/>
        <pc:sldMkLst>
          <pc:docMk/>
          <pc:sldMk cId="3715393264" sldId="799"/>
        </pc:sldMkLst>
      </pc:sldChg>
      <pc:sldChg chg="add">
        <pc:chgData name="Stefano Faccin" userId="bf6741b5-36bc-4b59-a73a-f03584833b71" providerId="ADAL" clId="{2F2AA1D4-8D69-4352-BA28-F0CD48F563B9}" dt="2022-10-17T22:44:11.415" v="32"/>
        <pc:sldMkLst>
          <pc:docMk/>
          <pc:sldMk cId="1163956476" sldId="800"/>
        </pc:sldMkLst>
      </pc:sldChg>
      <pc:sldMasterChg chg="modSp mod modSldLayout">
        <pc:chgData name="Stefano Faccin" userId="bf6741b5-36bc-4b59-a73a-f03584833b71" providerId="ADAL" clId="{2F2AA1D4-8D69-4352-BA28-F0CD48F563B9}" dt="2022-10-17T22:44:01.052" v="31" actId="20577"/>
        <pc:sldMasterMkLst>
          <pc:docMk/>
          <pc:sldMasterMk cId="0" sldId="2147483729"/>
        </pc:sldMasterMkLst>
        <pc:spChg chg="mod">
          <ac:chgData name="Stefano Faccin" userId="bf6741b5-36bc-4b59-a73a-f03584833b71" providerId="ADAL" clId="{2F2AA1D4-8D69-4352-BA28-F0CD48F563B9}" dt="2022-10-17T22:44:01.052" v="31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efano Faccin" userId="bf6741b5-36bc-4b59-a73a-f03584833b71" providerId="ADAL" clId="{2F2AA1D4-8D69-4352-BA28-F0CD48F563B9}" dt="2022-10-17T22:43:42.589" v="1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2F2AA1D4-8D69-4352-BA28-F0CD48F563B9}" dt="2022-10-17T22:43:42.589" v="17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  <pc:docChgLst>
    <pc:chgData name="Stefano Faccin" userId="bf6741b5-36bc-4b59-a73a-f03584833b71" providerId="ADAL" clId="{8DE93125-D2AB-4716-80D6-A4D70F3AB694}"/>
    <pc:docChg chg="undo custSel addSld modSld modMainMaster">
      <pc:chgData name="Stefano Faccin" userId="bf6741b5-36bc-4b59-a73a-f03584833b71" providerId="ADAL" clId="{8DE93125-D2AB-4716-80D6-A4D70F3AB694}" dt="2022-08-30T14:59:58.783" v="339" actId="20577"/>
      <pc:docMkLst>
        <pc:docMk/>
      </pc:docMkLst>
      <pc:sldChg chg="modSp mod">
        <pc:chgData name="Stefano Faccin" userId="bf6741b5-36bc-4b59-a73a-f03584833b71" providerId="ADAL" clId="{8DE93125-D2AB-4716-80D6-A4D70F3AB694}" dt="2022-08-30T14:56:02.655" v="31" actId="6549"/>
        <pc:sldMkLst>
          <pc:docMk/>
          <pc:sldMk cId="0" sldId="303"/>
        </pc:sldMkLst>
        <pc:spChg chg="mod">
          <ac:chgData name="Stefano Faccin" userId="bf6741b5-36bc-4b59-a73a-f03584833b71" providerId="ADAL" clId="{8DE93125-D2AB-4716-80D6-A4D70F3AB694}" dt="2022-08-30T14:54:07.918" v="3" actId="20577"/>
          <ac:spMkLst>
            <pc:docMk/>
            <pc:sldMk cId="0" sldId="303"/>
            <ac:spMk id="2" creationId="{00000000-0000-0000-0000-000000000000}"/>
          </ac:spMkLst>
        </pc:spChg>
        <pc:spChg chg="mod">
          <ac:chgData name="Stefano Faccin" userId="bf6741b5-36bc-4b59-a73a-f03584833b71" providerId="ADAL" clId="{8DE93125-D2AB-4716-80D6-A4D70F3AB694}" dt="2022-08-30T14:56:02.655" v="31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Stefano Faccin" userId="bf6741b5-36bc-4b59-a73a-f03584833b71" providerId="ADAL" clId="{8DE93125-D2AB-4716-80D6-A4D70F3AB694}" dt="2022-08-30T14:58:34.447" v="178" actId="20577"/>
        <pc:sldMkLst>
          <pc:docMk/>
          <pc:sldMk cId="2405544097" sldId="792"/>
        </pc:sldMkLst>
        <pc:spChg chg="mod">
          <ac:chgData name="Stefano Faccin" userId="bf6741b5-36bc-4b59-a73a-f03584833b71" providerId="ADAL" clId="{8DE93125-D2AB-4716-80D6-A4D70F3AB694}" dt="2022-08-30T14:56:17.454" v="36" actId="20577"/>
          <ac:spMkLst>
            <pc:docMk/>
            <pc:sldMk cId="2405544097" sldId="792"/>
            <ac:spMk id="2" creationId="{E6ED52C4-5430-4D56-8D2A-947A8B15DB3C}"/>
          </ac:spMkLst>
        </pc:spChg>
        <pc:spChg chg="mod">
          <ac:chgData name="Stefano Faccin" userId="bf6741b5-36bc-4b59-a73a-f03584833b71" providerId="ADAL" clId="{8DE93125-D2AB-4716-80D6-A4D70F3AB694}" dt="2022-08-30T14:58:34.447" v="178" actId="20577"/>
          <ac:spMkLst>
            <pc:docMk/>
            <pc:sldMk cId="2405544097" sldId="792"/>
            <ac:spMk id="5" creationId="{15D28A3F-B4FD-414F-9637-F7C890005039}"/>
          </ac:spMkLst>
        </pc:spChg>
        <pc:graphicFrameChg chg="modGraphic">
          <ac:chgData name="Stefano Faccin" userId="bf6741b5-36bc-4b59-a73a-f03584833b71" providerId="ADAL" clId="{8DE93125-D2AB-4716-80D6-A4D70F3AB694}" dt="2022-08-30T14:56:30.303" v="42" actId="20577"/>
          <ac:graphicFrameMkLst>
            <pc:docMk/>
            <pc:sldMk cId="2405544097" sldId="792"/>
            <ac:graphicFrameMk id="7" creationId="{8E7B86D5-0B56-4201-87AC-24C0DDEF5E75}"/>
          </ac:graphicFrameMkLst>
        </pc:graphicFrameChg>
      </pc:sldChg>
      <pc:sldChg chg="modSp mod">
        <pc:chgData name="Stefano Faccin" userId="bf6741b5-36bc-4b59-a73a-f03584833b71" providerId="ADAL" clId="{8DE93125-D2AB-4716-80D6-A4D70F3AB694}" dt="2022-08-30T14:59:58.783" v="339" actId="20577"/>
        <pc:sldMkLst>
          <pc:docMk/>
          <pc:sldMk cId="2304699891" sldId="793"/>
        </pc:sldMkLst>
        <pc:spChg chg="mod">
          <ac:chgData name="Stefano Faccin" userId="bf6741b5-36bc-4b59-a73a-f03584833b71" providerId="ADAL" clId="{8DE93125-D2AB-4716-80D6-A4D70F3AB694}" dt="2022-08-30T14:56:21.023" v="38" actId="20577"/>
          <ac:spMkLst>
            <pc:docMk/>
            <pc:sldMk cId="2304699891" sldId="793"/>
            <ac:spMk id="2" creationId="{7004E1B6-7C10-4462-B5DD-BB275803E4D3}"/>
          </ac:spMkLst>
        </pc:spChg>
        <pc:spChg chg="mod">
          <ac:chgData name="Stefano Faccin" userId="bf6741b5-36bc-4b59-a73a-f03584833b71" providerId="ADAL" clId="{8DE93125-D2AB-4716-80D6-A4D70F3AB694}" dt="2022-08-30T14:59:58.783" v="339" actId="20577"/>
          <ac:spMkLst>
            <pc:docMk/>
            <pc:sldMk cId="2304699891" sldId="793"/>
            <ac:spMk id="4" creationId="{07639B51-7A60-40FF-963D-02AC48416E72}"/>
          </ac:spMkLst>
        </pc:spChg>
      </pc:sldChg>
      <pc:sldChg chg="add">
        <pc:chgData name="Stefano Faccin" userId="bf6741b5-36bc-4b59-a73a-f03584833b71" providerId="ADAL" clId="{8DE93125-D2AB-4716-80D6-A4D70F3AB694}" dt="2022-08-30T14:56:10.219" v="32"/>
        <pc:sldMkLst>
          <pc:docMk/>
          <pc:sldMk cId="1423532255" sldId="797"/>
        </pc:sldMkLst>
      </pc:sldChg>
      <pc:sldChg chg="add">
        <pc:chgData name="Stefano Faccin" userId="bf6741b5-36bc-4b59-a73a-f03584833b71" providerId="ADAL" clId="{8DE93125-D2AB-4716-80D6-A4D70F3AB694}" dt="2022-08-30T14:56:10.219" v="32"/>
        <pc:sldMkLst>
          <pc:docMk/>
          <pc:sldMk cId="3856463670" sldId="798"/>
        </pc:sldMkLst>
      </pc:sldChg>
      <pc:sldMasterChg chg="modSp mod modSldLayout">
        <pc:chgData name="Stefano Faccin" userId="bf6741b5-36bc-4b59-a73a-f03584833b71" providerId="ADAL" clId="{8DE93125-D2AB-4716-80D6-A4D70F3AB694}" dt="2022-08-30T14:55:02.511" v="22" actId="20577"/>
        <pc:sldMasterMkLst>
          <pc:docMk/>
          <pc:sldMasterMk cId="0" sldId="2147483729"/>
        </pc:sldMasterMkLst>
        <pc:spChg chg="mod">
          <ac:chgData name="Stefano Faccin" userId="bf6741b5-36bc-4b59-a73a-f03584833b71" providerId="ADAL" clId="{8DE93125-D2AB-4716-80D6-A4D70F3AB694}" dt="2022-08-30T14:55:02.511" v="2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efano Faccin" userId="bf6741b5-36bc-4b59-a73a-f03584833b71" providerId="ADAL" clId="{8DE93125-D2AB-4716-80D6-A4D70F3AB694}" dt="2022-08-30T14:54:47.807" v="12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8DE93125-D2AB-4716-80D6-A4D70F3AB694}" dt="2022-08-30T14:54:47.807" v="1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  <pc:docChgLst>
    <pc:chgData name="Stefano Faccin" userId="bf6741b5-36bc-4b59-a73a-f03584833b71" providerId="ADAL" clId="{8A71121E-8FCC-44AF-AE44-122F8CF1EA69}"/>
    <pc:docChg chg="custSel addSld modSld modMainMaster">
      <pc:chgData name="Stefano Faccin" userId="bf6741b5-36bc-4b59-a73a-f03584833b71" providerId="ADAL" clId="{8A71121E-8FCC-44AF-AE44-122F8CF1EA69}" dt="2022-04-11T22:30:26.345" v="408" actId="20577"/>
      <pc:docMkLst>
        <pc:docMk/>
      </pc:docMkLst>
      <pc:sldChg chg="modSp mod">
        <pc:chgData name="Stefano Faccin" userId="bf6741b5-36bc-4b59-a73a-f03584833b71" providerId="ADAL" clId="{8A71121E-8FCC-44AF-AE44-122F8CF1EA69}" dt="2022-04-11T22:23:39.158" v="4" actId="20577"/>
        <pc:sldMkLst>
          <pc:docMk/>
          <pc:sldMk cId="0" sldId="303"/>
        </pc:sldMkLst>
        <pc:spChg chg="mod">
          <ac:chgData name="Stefano Faccin" userId="bf6741b5-36bc-4b59-a73a-f03584833b71" providerId="ADAL" clId="{8A71121E-8FCC-44AF-AE44-122F8CF1EA69}" dt="2022-04-11T22:23:39.158" v="4" actId="20577"/>
          <ac:spMkLst>
            <pc:docMk/>
            <pc:sldMk cId="0" sldId="303"/>
            <ac:spMk id="2" creationId="{00000000-0000-0000-0000-000000000000}"/>
          </ac:spMkLst>
        </pc:spChg>
      </pc:sldChg>
      <pc:sldChg chg="modSp add mod">
        <pc:chgData name="Stefano Faccin" userId="bf6741b5-36bc-4b59-a73a-f03584833b71" providerId="ADAL" clId="{8A71121E-8FCC-44AF-AE44-122F8CF1EA69}" dt="2022-04-11T22:30:10.860" v="395" actId="20577"/>
        <pc:sldMkLst>
          <pc:docMk/>
          <pc:sldMk cId="2405544097" sldId="792"/>
        </pc:sldMkLst>
        <pc:spChg chg="mod">
          <ac:chgData name="Stefano Faccin" userId="bf6741b5-36bc-4b59-a73a-f03584833b71" providerId="ADAL" clId="{8A71121E-8FCC-44AF-AE44-122F8CF1EA69}" dt="2022-04-11T22:30:10.860" v="395" actId="20577"/>
          <ac:spMkLst>
            <pc:docMk/>
            <pc:sldMk cId="2405544097" sldId="792"/>
            <ac:spMk id="2" creationId="{E6ED52C4-5430-4D56-8D2A-947A8B15DB3C}"/>
          </ac:spMkLst>
        </pc:spChg>
        <pc:spChg chg="mod">
          <ac:chgData name="Stefano Faccin" userId="bf6741b5-36bc-4b59-a73a-f03584833b71" providerId="ADAL" clId="{8A71121E-8FCC-44AF-AE44-122F8CF1EA69}" dt="2022-04-11T22:29:38.832" v="362" actId="20577"/>
          <ac:spMkLst>
            <pc:docMk/>
            <pc:sldMk cId="2405544097" sldId="792"/>
            <ac:spMk id="5" creationId="{15D28A3F-B4FD-414F-9637-F7C890005039}"/>
          </ac:spMkLst>
        </pc:spChg>
        <pc:graphicFrameChg chg="modGraphic">
          <ac:chgData name="Stefano Faccin" userId="bf6741b5-36bc-4b59-a73a-f03584833b71" providerId="ADAL" clId="{8A71121E-8FCC-44AF-AE44-122F8CF1EA69}" dt="2022-04-11T22:25:48.515" v="35" actId="20577"/>
          <ac:graphicFrameMkLst>
            <pc:docMk/>
            <pc:sldMk cId="2405544097" sldId="792"/>
            <ac:graphicFrameMk id="7" creationId="{8E7B86D5-0B56-4201-87AC-24C0DDEF5E75}"/>
          </ac:graphicFrameMkLst>
        </pc:graphicFrameChg>
      </pc:sldChg>
      <pc:sldChg chg="modSp add mod">
        <pc:chgData name="Stefano Faccin" userId="bf6741b5-36bc-4b59-a73a-f03584833b71" providerId="ADAL" clId="{8A71121E-8FCC-44AF-AE44-122F8CF1EA69}" dt="2022-04-11T22:30:15.048" v="399" actId="20577"/>
        <pc:sldMkLst>
          <pc:docMk/>
          <pc:sldMk cId="2304699891" sldId="793"/>
        </pc:sldMkLst>
        <pc:spChg chg="mod">
          <ac:chgData name="Stefano Faccin" userId="bf6741b5-36bc-4b59-a73a-f03584833b71" providerId="ADAL" clId="{8A71121E-8FCC-44AF-AE44-122F8CF1EA69}" dt="2022-04-11T22:30:15.048" v="399" actId="20577"/>
          <ac:spMkLst>
            <pc:docMk/>
            <pc:sldMk cId="2304699891" sldId="793"/>
            <ac:spMk id="2" creationId="{7004E1B6-7C10-4462-B5DD-BB275803E4D3}"/>
          </ac:spMkLst>
        </pc:spChg>
        <pc:spChg chg="mod">
          <ac:chgData name="Stefano Faccin" userId="bf6741b5-36bc-4b59-a73a-f03584833b71" providerId="ADAL" clId="{8A71121E-8FCC-44AF-AE44-122F8CF1EA69}" dt="2022-04-11T22:29:49.839" v="391" actId="20577"/>
          <ac:spMkLst>
            <pc:docMk/>
            <pc:sldMk cId="2304699891" sldId="793"/>
            <ac:spMk id="4" creationId="{07639B51-7A60-40FF-963D-02AC48416E72}"/>
          </ac:spMkLst>
        </pc:spChg>
      </pc:sldChg>
      <pc:sldChg chg="modSp new mod">
        <pc:chgData name="Stefano Faccin" userId="bf6741b5-36bc-4b59-a73a-f03584833b71" providerId="ADAL" clId="{8A71121E-8FCC-44AF-AE44-122F8CF1EA69}" dt="2022-04-11T22:30:26.345" v="408" actId="20577"/>
        <pc:sldMkLst>
          <pc:docMk/>
          <pc:sldMk cId="4067428363" sldId="794"/>
        </pc:sldMkLst>
        <pc:spChg chg="mod">
          <ac:chgData name="Stefano Faccin" userId="bf6741b5-36bc-4b59-a73a-f03584833b71" providerId="ADAL" clId="{8A71121E-8FCC-44AF-AE44-122F8CF1EA69}" dt="2022-04-11T22:30:26.345" v="408" actId="20577"/>
          <ac:spMkLst>
            <pc:docMk/>
            <pc:sldMk cId="4067428363" sldId="794"/>
            <ac:spMk id="2" creationId="{A8385DA2-DF68-47DE-AED5-02E31D337717}"/>
          </ac:spMkLst>
        </pc:spChg>
      </pc:sldChg>
      <pc:sldMasterChg chg="modSp mod modSldLayout">
        <pc:chgData name="Stefano Faccin" userId="bf6741b5-36bc-4b59-a73a-f03584833b71" providerId="ADAL" clId="{8A71121E-8FCC-44AF-AE44-122F8CF1EA69}" dt="2022-04-11T22:25:31.233" v="31" actId="20577"/>
        <pc:sldMasterMkLst>
          <pc:docMk/>
          <pc:sldMasterMk cId="0" sldId="2147483729"/>
        </pc:sldMasterMkLst>
        <pc:spChg chg="mod">
          <ac:chgData name="Stefano Faccin" userId="bf6741b5-36bc-4b59-a73a-f03584833b71" providerId="ADAL" clId="{8A71121E-8FCC-44AF-AE44-122F8CF1EA69}" dt="2022-04-11T22:25:31.233" v="31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efano Faccin" userId="bf6741b5-36bc-4b59-a73a-f03584833b71" providerId="ADAL" clId="{8A71121E-8FCC-44AF-AE44-122F8CF1EA69}" dt="2022-04-11T22:25:14.691" v="18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8A71121E-8FCC-44AF-AE44-122F8CF1EA69}" dt="2022-04-11T22:25:14.691" v="18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  <pc:docChgLst>
    <pc:chgData name="Stefano Faccin" userId="bf6741b5-36bc-4b59-a73a-f03584833b71" providerId="ADAL" clId="{CCA642C1-B088-4B89-B319-B526ECAC84E9}"/>
    <pc:docChg chg="undo custSel modSld">
      <pc:chgData name="Stefano Faccin" userId="bf6741b5-36bc-4b59-a73a-f03584833b71" providerId="ADAL" clId="{CCA642C1-B088-4B89-B319-B526ECAC84E9}" dt="2022-02-28T22:33:16.622" v="5" actId="255"/>
      <pc:docMkLst>
        <pc:docMk/>
      </pc:docMkLst>
      <pc:sldChg chg="modSp mod">
        <pc:chgData name="Stefano Faccin" userId="bf6741b5-36bc-4b59-a73a-f03584833b71" providerId="ADAL" clId="{CCA642C1-B088-4B89-B319-B526ECAC84E9}" dt="2022-02-28T22:33:16.622" v="5" actId="255"/>
        <pc:sldMkLst>
          <pc:docMk/>
          <pc:sldMk cId="2355700947" sldId="789"/>
        </pc:sldMkLst>
        <pc:graphicFrameChg chg="mod modGraphic">
          <ac:chgData name="Stefano Faccin" userId="bf6741b5-36bc-4b59-a73a-f03584833b71" providerId="ADAL" clId="{CCA642C1-B088-4B89-B319-B526ECAC84E9}" dt="2022-02-28T22:33:16.622" v="5" actId="255"/>
          <ac:graphicFrameMkLst>
            <pc:docMk/>
            <pc:sldMk cId="2355700947" sldId="789"/>
            <ac:graphicFrameMk id="7" creationId="{8E7B86D5-0B56-4201-87AC-24C0DDEF5E75}"/>
          </ac:graphicFrameMkLst>
        </pc:graphicFrameChg>
      </pc:sldChg>
    </pc:docChg>
  </pc:docChgLst>
  <pc:docChgLst>
    <pc:chgData name="Stefano Faccin" userId="bf6741b5-36bc-4b59-a73a-f03584833b71" providerId="ADAL" clId="{6DF380D8-366E-48C7-B5ED-A036E753A76D}"/>
    <pc:docChg chg="addSld modSld modMainMaster">
      <pc:chgData name="Stefano Faccin" userId="bf6741b5-36bc-4b59-a73a-f03584833b71" providerId="ADAL" clId="{6DF380D8-366E-48C7-B5ED-A036E753A76D}" dt="2022-05-24T15:50:26.853" v="119" actId="20577"/>
      <pc:docMkLst>
        <pc:docMk/>
      </pc:docMkLst>
      <pc:sldChg chg="modSp mod">
        <pc:chgData name="Stefano Faccin" userId="bf6741b5-36bc-4b59-a73a-f03584833b71" providerId="ADAL" clId="{6DF380D8-366E-48C7-B5ED-A036E753A76D}" dt="2022-05-24T15:43:53.403" v="3" actId="20577"/>
        <pc:sldMkLst>
          <pc:docMk/>
          <pc:sldMk cId="0" sldId="303"/>
        </pc:sldMkLst>
        <pc:spChg chg="mod">
          <ac:chgData name="Stefano Faccin" userId="bf6741b5-36bc-4b59-a73a-f03584833b71" providerId="ADAL" clId="{6DF380D8-366E-48C7-B5ED-A036E753A76D}" dt="2022-05-24T15:43:53.403" v="3" actId="20577"/>
          <ac:spMkLst>
            <pc:docMk/>
            <pc:sldMk cId="0" sldId="303"/>
            <ac:spMk id="2" creationId="{00000000-0000-0000-0000-000000000000}"/>
          </ac:spMkLst>
        </pc:spChg>
      </pc:sldChg>
      <pc:sldChg chg="modSp mod">
        <pc:chgData name="Stefano Faccin" userId="bf6741b5-36bc-4b59-a73a-f03584833b71" providerId="ADAL" clId="{6DF380D8-366E-48C7-B5ED-A036E753A76D}" dt="2022-05-24T15:49:49.287" v="105" actId="20577"/>
        <pc:sldMkLst>
          <pc:docMk/>
          <pc:sldMk cId="2405544097" sldId="792"/>
        </pc:sldMkLst>
        <pc:spChg chg="mod">
          <ac:chgData name="Stefano Faccin" userId="bf6741b5-36bc-4b59-a73a-f03584833b71" providerId="ADAL" clId="{6DF380D8-366E-48C7-B5ED-A036E753A76D}" dt="2022-05-24T15:49:05.302" v="93" actId="20577"/>
          <ac:spMkLst>
            <pc:docMk/>
            <pc:sldMk cId="2405544097" sldId="792"/>
            <ac:spMk id="2" creationId="{E6ED52C4-5430-4D56-8D2A-947A8B15DB3C}"/>
          </ac:spMkLst>
        </pc:spChg>
        <pc:spChg chg="mod">
          <ac:chgData name="Stefano Faccin" userId="bf6741b5-36bc-4b59-a73a-f03584833b71" providerId="ADAL" clId="{6DF380D8-366E-48C7-B5ED-A036E753A76D}" dt="2022-05-24T15:49:49.287" v="105" actId="20577"/>
          <ac:spMkLst>
            <pc:docMk/>
            <pc:sldMk cId="2405544097" sldId="792"/>
            <ac:spMk id="5" creationId="{15D28A3F-B4FD-414F-9637-F7C890005039}"/>
          </ac:spMkLst>
        </pc:spChg>
        <pc:graphicFrameChg chg="modGraphic">
          <ac:chgData name="Stefano Faccin" userId="bf6741b5-36bc-4b59-a73a-f03584833b71" providerId="ADAL" clId="{6DF380D8-366E-48C7-B5ED-A036E753A76D}" dt="2022-05-24T15:45:16.041" v="31" actId="20577"/>
          <ac:graphicFrameMkLst>
            <pc:docMk/>
            <pc:sldMk cId="2405544097" sldId="792"/>
            <ac:graphicFrameMk id="7" creationId="{8E7B86D5-0B56-4201-87AC-24C0DDEF5E75}"/>
          </ac:graphicFrameMkLst>
        </pc:graphicFrameChg>
      </pc:sldChg>
      <pc:sldChg chg="modSp mod">
        <pc:chgData name="Stefano Faccin" userId="bf6741b5-36bc-4b59-a73a-f03584833b71" providerId="ADAL" clId="{6DF380D8-366E-48C7-B5ED-A036E753A76D}" dt="2022-05-24T15:50:26.853" v="119" actId="20577"/>
        <pc:sldMkLst>
          <pc:docMk/>
          <pc:sldMk cId="2304699891" sldId="793"/>
        </pc:sldMkLst>
        <pc:spChg chg="mod">
          <ac:chgData name="Stefano Faccin" userId="bf6741b5-36bc-4b59-a73a-f03584833b71" providerId="ADAL" clId="{6DF380D8-366E-48C7-B5ED-A036E753A76D}" dt="2022-05-24T15:49:11.430" v="95" actId="20577"/>
          <ac:spMkLst>
            <pc:docMk/>
            <pc:sldMk cId="2304699891" sldId="793"/>
            <ac:spMk id="2" creationId="{7004E1B6-7C10-4462-B5DD-BB275803E4D3}"/>
          </ac:spMkLst>
        </pc:spChg>
        <pc:spChg chg="mod">
          <ac:chgData name="Stefano Faccin" userId="bf6741b5-36bc-4b59-a73a-f03584833b71" providerId="ADAL" clId="{6DF380D8-366E-48C7-B5ED-A036E753A76D}" dt="2022-05-24T15:50:26.853" v="119" actId="20577"/>
          <ac:spMkLst>
            <pc:docMk/>
            <pc:sldMk cId="2304699891" sldId="793"/>
            <ac:spMk id="4" creationId="{07639B51-7A60-40FF-963D-02AC48416E72}"/>
          </ac:spMkLst>
        </pc:spChg>
      </pc:sldChg>
      <pc:sldChg chg="add">
        <pc:chgData name="Stefano Faccin" userId="bf6741b5-36bc-4b59-a73a-f03584833b71" providerId="ADAL" clId="{6DF380D8-366E-48C7-B5ED-A036E753A76D}" dt="2022-05-24T15:44:59.626" v="25"/>
        <pc:sldMkLst>
          <pc:docMk/>
          <pc:sldMk cId="1367582947" sldId="795"/>
        </pc:sldMkLst>
      </pc:sldChg>
      <pc:sldChg chg="add">
        <pc:chgData name="Stefano Faccin" userId="bf6741b5-36bc-4b59-a73a-f03584833b71" providerId="ADAL" clId="{6DF380D8-366E-48C7-B5ED-A036E753A76D}" dt="2022-05-24T15:44:59.626" v="25"/>
        <pc:sldMkLst>
          <pc:docMk/>
          <pc:sldMk cId="2880648477" sldId="796"/>
        </pc:sldMkLst>
      </pc:sldChg>
      <pc:sldMasterChg chg="modSp mod modSldLayout">
        <pc:chgData name="Stefano Faccin" userId="bf6741b5-36bc-4b59-a73a-f03584833b71" providerId="ADAL" clId="{6DF380D8-366E-48C7-B5ED-A036E753A76D}" dt="2022-05-24T15:44:47.465" v="24" actId="20577"/>
        <pc:sldMasterMkLst>
          <pc:docMk/>
          <pc:sldMasterMk cId="0" sldId="2147483729"/>
        </pc:sldMasterMkLst>
        <pc:spChg chg="mod">
          <ac:chgData name="Stefano Faccin" userId="bf6741b5-36bc-4b59-a73a-f03584833b71" providerId="ADAL" clId="{6DF380D8-366E-48C7-B5ED-A036E753A76D}" dt="2022-05-24T15:44:47.465" v="2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efano Faccin" userId="bf6741b5-36bc-4b59-a73a-f03584833b71" providerId="ADAL" clId="{6DF380D8-366E-48C7-B5ED-A036E753A76D}" dt="2022-05-24T15:44:25.803" v="1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6DF380D8-366E-48C7-B5ED-A036E753A76D}" dt="2022-05-24T15:44:25.803" v="13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 – 17 October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 – 17 October,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 Status Report: Study on Phase 2 for UAS, UAV and UAM (FS_UAS_Ph2)</a:t>
            </a:r>
            <a:endParaRPr lang="en-GB" sz="36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Qualcomm Incorporated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S2-2209120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SA2#150E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(SA2#151e)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solutions (new and updated) and resolve the ENs in the Key Issues. LAST CHANCE FOR NEW SOLUTIONS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77D2F657-D246-47E9-92C4-0C8645A34AA1}"/>
              </a:ext>
            </a:extLst>
          </p:cNvPr>
          <p:cNvGraphicFramePr>
            <a:graphicFrameLocks noGrp="1"/>
          </p:cNvGraphicFramePr>
          <p:nvPr/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xmlns="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xmlns="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xmlns="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xmlns="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4847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SA2#149E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v.0.1.0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8 contributions agreed (including TR skeleton, scope, architecture assumptions and requirements, and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0.5 TU used and 2.75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3 Key Issues agreed for the study: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KI#1:</a:t>
            </a:r>
            <a:r>
              <a:rPr lang="en-GB" sz="1400" dirty="0">
                <a:effectLst/>
              </a:rPr>
              <a:t>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Transport C2 communication over PC5 interface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KI#2: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Support of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Arial" panose="020B0604020202020204" pitchFamily="34" charset="0"/>
              </a:rPr>
              <a:t>Broadcast Remote ID</a:t>
            </a:r>
            <a:endParaRPr lang="en-US" altLang="zh-CN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KI#3: </a:t>
            </a:r>
            <a:r>
              <a:rPr kumimoji="0" lang="en-GB" altLang="ja-JP" sz="1400" b="0" i="0" u="none" strike="noStrike" cap="none" normalizeH="0" baseline="0" dirty="0">
                <a:ln>
                  <a:noFill/>
                </a:ln>
                <a:solidFill>
                  <a:srgbClr val="111112"/>
                </a:solidFill>
                <a:effectLst/>
                <a:ea typeface="Malgun Gothic" panose="020B0503020000020004" pitchFamily="34" charset="-127"/>
                <a:cs typeface="Times New Roman" panose="02020603050405020304" pitchFamily="18" charset="0"/>
              </a:rPr>
              <a:t>Support of Detect and Avoid Mechanism in 3GPP system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zh-CN" sz="12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Capture new solutions for all KIs.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047901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SA2#149E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(SA2#150e)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solutions (new and updated) and resolve the ENs in the Key Issues. 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SA2#149 Feb’22: 0.5 (TR skeleton, arch assumptions,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SA2#150 Apr’22: 0.5 (last chance for new KIs; solutions)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296729"/>
              </p:ext>
            </p:extLst>
          </p:nvPr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xmlns="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xmlns="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xmlns="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xmlns="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SA2#153E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</a:t>
            </a:r>
            <a:r>
              <a:rPr lang="en-US" altLang="de-DE" sz="1400" kern="0"/>
              <a:t>23.700-58 </a:t>
            </a:r>
            <a:r>
              <a:rPr lang="en-US" altLang="de-DE" sz="1400" kern="0" smtClean="0"/>
              <a:t>v.1.</a:t>
            </a:r>
            <a:r>
              <a:rPr lang="en-US" altLang="de-DE" sz="1400" kern="0" smtClean="0">
                <a:solidFill>
                  <a:srgbClr val="FF33CC"/>
                </a:solidFill>
              </a:rPr>
              <a:t>1.0</a:t>
            </a:r>
            <a:r>
              <a:rPr lang="en-US" altLang="de-DE" sz="1400" kern="0" smtClean="0"/>
              <a:t> </a:t>
            </a:r>
            <a:r>
              <a:rPr lang="en-US" altLang="de-DE" sz="1400" kern="0" dirty="0"/>
              <a:t>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8 contributions agreed (no new solutions, no new key issues).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Existing solutions were updated, ENs removed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Conclusions for KI#1 were updated and finalized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Conclusions for KI#2 and KI#3 were finalized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0.75 TU left for the Study </a:t>
            </a:r>
            <a:r>
              <a:rPr lang="en-US" altLang="de-DE" sz="1400" kern="0"/>
              <a:t>Phase</a:t>
            </a:r>
            <a:r>
              <a:rPr lang="en-US" altLang="de-DE" sz="1400" kern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smtClean="0">
                <a:solidFill>
                  <a:srgbClr val="FF33CC"/>
                </a:solidFill>
              </a:rPr>
              <a:t>WID approved.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400" kern="0" smtClean="0">
              <a:solidFill>
                <a:srgbClr val="FF33CC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smtClean="0"/>
              <a:t>Next </a:t>
            </a:r>
            <a:r>
              <a:rPr lang="de-DE" sz="1800" b="1" dirty="0"/>
              <a:t>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smtClean="0">
                <a:solidFill>
                  <a:srgbClr val="FF33CC"/>
                </a:solidFill>
              </a:rPr>
              <a:t>TR </a:t>
            </a:r>
            <a:r>
              <a:rPr lang="de-DE" altLang="zh-CN" sz="1400">
                <a:solidFill>
                  <a:srgbClr val="FF33CC"/>
                </a:solidFill>
              </a:rPr>
              <a:t>sent to SA for Approval at SA2#154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smtClean="0">
                <a:solidFill>
                  <a:srgbClr val="FF33CC"/>
                </a:solidFill>
              </a:rPr>
              <a:t>Start </a:t>
            </a:r>
            <a:r>
              <a:rPr lang="de-DE" altLang="zh-CN" sz="1400">
                <a:solidFill>
                  <a:srgbClr val="FF33CC"/>
                </a:solidFill>
              </a:rPr>
              <a:t>normative work at SA2#154AH</a:t>
            </a:r>
            <a:endParaRPr lang="de-DE" altLang="zh-CN" sz="1400" dirty="0">
              <a:solidFill>
                <a:srgbClr val="FF33CC"/>
              </a:solidFill>
            </a:endParaRP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26285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5440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SA2#153E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8620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left.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b="1"/>
              <a:t>(</a:t>
            </a:r>
            <a:r>
              <a:rPr lang="de-DE" sz="1400" b="1" smtClean="0"/>
              <a:t>SA2#15</a:t>
            </a:r>
            <a:r>
              <a:rPr lang="de-DE" sz="1400" b="1" smtClean="0">
                <a:solidFill>
                  <a:srgbClr val="FF33CC"/>
                </a:solidFill>
              </a:rPr>
              <a:t>4</a:t>
            </a:r>
            <a:r>
              <a:rPr lang="de-DE" sz="1400" b="1" smtClean="0"/>
              <a:t>)</a:t>
            </a:r>
            <a:r>
              <a:rPr lang="de-DE" sz="1400" smtClean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>
                <a:solidFill>
                  <a:srgbClr val="FF33CC"/>
                </a:solidFill>
              </a:rPr>
              <a:t>TR sent to SA </a:t>
            </a:r>
            <a:r>
              <a:rPr lang="de-DE" altLang="zh-CN" sz="1200">
                <a:solidFill>
                  <a:srgbClr val="FF33CC"/>
                </a:solidFill>
              </a:rPr>
              <a:t>for </a:t>
            </a:r>
            <a:r>
              <a:rPr lang="de-DE" altLang="zh-CN" sz="1200" smtClean="0">
                <a:solidFill>
                  <a:srgbClr val="FF33CC"/>
                </a:solidFill>
              </a:rPr>
              <a:t>Approval.</a:t>
            </a:r>
            <a:endParaRPr lang="de-DE" altLang="de-DE" sz="1200" dirty="0">
              <a:solidFill>
                <a:srgbClr val="FF33CC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smtClean="0">
                <a:solidFill>
                  <a:srgbClr val="FF33CC"/>
                </a:solidFill>
              </a:rPr>
              <a:t>2023 Q1</a:t>
            </a:r>
            <a:r>
              <a:rPr lang="en-US" altLang="zh-CN" sz="1200" smtClean="0"/>
              <a:t>: </a:t>
            </a:r>
            <a:r>
              <a:rPr lang="en-US" altLang="zh-CN" sz="1200" smtClean="0">
                <a:solidFill>
                  <a:srgbClr val="FF33CC"/>
                </a:solidFill>
              </a:rPr>
              <a:t>progress</a:t>
            </a:r>
            <a:r>
              <a:rPr lang="en-US" altLang="zh-CN" sz="1200" smtClean="0"/>
              <a:t> normative </a:t>
            </a:r>
            <a:r>
              <a:rPr lang="en-US" altLang="zh-CN" sz="1200" dirty="0"/>
              <a:t>work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768316"/>
              </p:ext>
            </p:extLst>
          </p:nvPr>
        </p:nvGraphicFramePr>
        <p:xfrm>
          <a:off x="237502" y="4811996"/>
          <a:ext cx="8388350" cy="909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xmlns="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xmlns="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xmlns="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xmlns="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Feb, 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Apr,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May, 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Aug, 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Oct,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Nov, 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Jan, 23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Feb, 23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SID/WID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Study  TU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Normative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#149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#154AH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FS_UAS_Ph2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3.25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0.75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solidFill>
                            <a:srgbClr val="FF33CC"/>
                          </a:solidFill>
                          <a:effectLst/>
                        </a:rPr>
                        <a:t>0</a:t>
                      </a:r>
                      <a:endParaRPr lang="en-US" sz="1050" dirty="0">
                        <a:solidFill>
                          <a:srgbClr val="FF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solidFill>
                            <a:srgbClr val="FF33CC"/>
                          </a:solidFill>
                          <a:effectLst/>
                        </a:rPr>
                        <a:t>1.25</a:t>
                      </a:r>
                      <a:endParaRPr lang="en-US" sz="1050" dirty="0">
                        <a:solidFill>
                          <a:srgbClr val="FF33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998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85DA2-DF68-47DE-AED5-02E31D337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40674283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SA2#152E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v.0.4.0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8 contributions agreed (no new solutions, no new key issues).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kern="0" dirty="0"/>
              <a:t>Existing solutions were updated, ENs removed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000" kern="0" dirty="0"/>
              <a:t>Conclusions for KI#1 were captured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1.5 TU used and 1.75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Complete evaluations.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Complete conclusions.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3932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SA2#152E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8620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Co-existence of PC5 and network based DAA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Some technical details of network-based DAA solutions.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(SA2#152e)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evaluation and conclusions of KI#2 and KI#3.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and solution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77D2F657-D246-47E9-92C4-0C8645A34AA1}"/>
              </a:ext>
            </a:extLst>
          </p:cNvPr>
          <p:cNvGraphicFramePr>
            <a:graphicFrameLocks noGrp="1"/>
          </p:cNvGraphicFramePr>
          <p:nvPr/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xmlns="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xmlns="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xmlns="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xmlns="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5647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SA2#151E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v.0.3.0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9 contributions agreed (2 new solutions, no new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1.5 TU used and 1.75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3 Solutions agreed for the study: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#1: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#2: Network assisted DAA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#3: MBS-based UAV remote ID broadcast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#4: Direct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#5: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U2X for support of Broadcast Remote ID and Direct DAA via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Sol. #6: Handling C2 connection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Sol. #7: </a:t>
            </a:r>
            <a:r>
              <a:rPr lang="en-GB" sz="1400" dirty="0">
                <a:effectLst/>
                <a:ea typeface="Times New Roman" panose="02020603050405020304" pitchFamily="18" charset="0"/>
              </a:rPr>
              <a:t>Ground-based DAA for location such as Arena.</a:t>
            </a:r>
            <a:endParaRPr lang="en-US" altLang="zh-CN" sz="1400" kern="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Capture new solutions for all KIs, expand details on existing KI, start evaluations.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&gt; 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53225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SA2#151E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8620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determined yet for SA3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Results of study to impact RAN decision to progress work on PC5.</a:t>
            </a: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 identified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(SA2#152e)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Focus on solutions (new and updated) and resolve the ENs in the Key Issues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(new solutions; solution updates; start evaluation)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(solutions and solution updates; evaluations; interim conclusions; send TR to RAN for information)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TR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(start 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77D2F657-D246-47E9-92C4-0C8645A34AA1}"/>
              </a:ext>
            </a:extLst>
          </p:cNvPr>
          <p:cNvGraphicFramePr>
            <a:graphicFrameLocks noGrp="1"/>
          </p:cNvGraphicFramePr>
          <p:nvPr/>
        </p:nvGraphicFramePr>
        <p:xfrm>
          <a:off x="237502" y="4811996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xmlns="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xmlns="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xmlns="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xmlns="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xmlns="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FS_UAS_Ph2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0.75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6367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UAS_Ph2 </a:t>
            </a:r>
            <a:r>
              <a:rPr lang="en-US" altLang="de-DE" sz="2800" b="1" dirty="0"/>
              <a:t>status after SA2#150E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23.700-58 v.0.2.0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5 contributions agreed (5 new solutions, no new key issues).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1 TU used and 2.25 TU left for the Study Phase.</a:t>
            </a:r>
            <a:endParaRPr lang="en-US" altLang="de-DE" sz="14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kern="0" dirty="0"/>
              <a:t>3 Solutions agreed for the study: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#1: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#2: Network assisted DAA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#3: MBS-based UAV remote ID broadcast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#4: Direct C2 communication over PC5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Sol. #5: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U2X for support of Broadcast Remote ID and Direct DAA via PC5</a:t>
            </a:r>
            <a:endParaRPr lang="en-US" altLang="zh-CN" sz="1200" kern="0" dirty="0">
              <a:highlight>
                <a:srgbClr val="FFFF00"/>
              </a:highlight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Capture new solutions for all KIs, expand details on existing KI, start evaluations.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FS_UAS_Ph2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Phase 2 of UAS, UAV and UAM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5829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09cef1fd-e61b-4dbf-b745-21988b13f978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dcc30912-d230-4cc2-b11f-bb5ca2a6b6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50737</TotalTime>
  <Words>1596</Words>
  <Application>Microsoft Office PowerPoint</Application>
  <PresentationFormat>화면 슬라이드 쇼(4:3)</PresentationFormat>
  <Paragraphs>352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Arial </vt:lpstr>
      <vt:lpstr>ＭＳ Ｐゴシック</vt:lpstr>
      <vt:lpstr>宋体</vt:lpstr>
      <vt:lpstr>Malgun Gothic</vt:lpstr>
      <vt:lpstr>Malgun Gothic</vt:lpstr>
      <vt:lpstr>Arial</vt:lpstr>
      <vt:lpstr>Calibri</vt:lpstr>
      <vt:lpstr>Times New Roman</vt:lpstr>
      <vt:lpstr>Office Theme</vt:lpstr>
      <vt:lpstr>WI Status Report: Study on Phase 2 for UAS, UAV and UAM (FS_UAS_Ph2)</vt:lpstr>
      <vt:lpstr>FS_UAS_Ph2 status after SA2#153E (1/2)</vt:lpstr>
      <vt:lpstr>FS_UAS_Ph2 status after SA2#153E (2/2)</vt:lpstr>
      <vt:lpstr>Appendix</vt:lpstr>
      <vt:lpstr>FS_UAS_Ph2 status after SA2#152E (1/2)</vt:lpstr>
      <vt:lpstr>FS_UAS_Ph2 status after SA2#152E (2/2)</vt:lpstr>
      <vt:lpstr>FS_UAS_Ph2 status after SA2#151E (1/2)</vt:lpstr>
      <vt:lpstr>FS_UAS_Ph2 status after SA2#151E (2/2)</vt:lpstr>
      <vt:lpstr>FS_UAS_Ph2 status after SA2#150E (1/2)</vt:lpstr>
      <vt:lpstr>FS_UAS_Ph2 status after SA2#150E (2/2)</vt:lpstr>
      <vt:lpstr>FS_UAS_Ph2 status after SA2#149E (1/2)</vt:lpstr>
      <vt:lpstr>FS_UAS_Ph2 status after SA2#149E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LaeYoung (LG Electronics)</cp:lastModifiedBy>
  <cp:revision>1875</cp:revision>
  <dcterms:created xsi:type="dcterms:W3CDTF">2008-08-30T09:32:10Z</dcterms:created>
  <dcterms:modified xsi:type="dcterms:W3CDTF">2022-10-18T03:43:20Z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