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2134805349" r:id="rId6"/>
    <p:sldId id="2134805357" r:id="rId7"/>
    <p:sldId id="377" r:id="rId8"/>
    <p:sldId id="2134805354" r:id="rId9"/>
    <p:sldId id="2134805355" r:id="rId10"/>
    <p:sldId id="2134805356" r:id="rId11"/>
    <p:sldId id="2134805351"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92" d="100"/>
          <a:sy n="92" d="100"/>
        </p:scale>
        <p:origin x="72" y="288"/>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166784" indent="-230288">
              <a:buFont typeface="Arial" panose="020B0604020202020204" pitchFamily="34" charset="0"/>
              <a:buChar char="•"/>
              <a:defRPr/>
            </a:pPr>
            <a:r>
              <a:rPr lang="en-GB" altLang="zh-CN" sz="1467"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400" dirty="0">
                <a:solidFill>
                  <a:schemeClr val="tx1"/>
                </a:solidFill>
              </a:rPr>
              <a:t>all features are based on static configuration in relevant </a:t>
            </a: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324"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3046988"/>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on Alt#1: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on Alt#2:        Yes()		No()</a:t>
            </a:r>
          </a:p>
          <a:p>
            <a:endParaRPr lang="en-GB" altLang="zh-CN" b="1" dirty="0"/>
          </a:p>
          <a:p>
            <a:r>
              <a:rPr lang="en-GB" altLang="zh-CN" sz="2400" dirty="0"/>
              <a:t>Q3: Do you want to none of the above?</a:t>
            </a:r>
          </a:p>
          <a:p>
            <a:r>
              <a:rPr lang="en-US" altLang="zh-CN" b="1" dirty="0"/>
              <a:t>	Propose </a:t>
            </a:r>
            <a:r>
              <a:rPr lang="en-US" altLang="zh-CN" b="1" dirty="0" err="1"/>
              <a:t>SoH</a:t>
            </a:r>
            <a:r>
              <a:rPr lang="en-US" altLang="zh-CN" b="1" dirty="0"/>
              <a:t> on Alt#3:        Yes()		No()</a:t>
            </a:r>
          </a:p>
          <a:p>
            <a:endParaRPr lang="en-GB" altLang="zh-CN" sz="2400" dirty="0"/>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 and PINE management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325562"/>
          </a:xfrm>
          <a:solidFill>
            <a:schemeClr val="bg2"/>
          </a:solidFill>
        </p:spPr>
        <p:txBody>
          <a:bodyPr/>
          <a:lstStyle/>
          <a:p>
            <a:r>
              <a:rPr lang="en-GB" altLang="zh-CN" sz="2000" dirty="0"/>
              <a:t>Background: If PINE has 3GPP credential, 5GC will have the identification of PINE, but if the PINE does not have 3GPP credential, there’s argument on whether PINE management needs to be support by 5GC, e.g., UDR stores the PINE ID for a PIN</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53A6E13F-A247-40F3-A4CE-ACCD4C0E704B}"/>
              </a:ext>
            </a:extLst>
          </p:cNvPr>
          <p:cNvSpPr txBox="1">
            <a:spLocks/>
          </p:cNvSpPr>
          <p:nvPr/>
        </p:nvSpPr>
        <p:spPr bwMode="auto">
          <a:xfrm>
            <a:off x="838200" y="3567448"/>
            <a:ext cx="10515600" cy="260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PINE management needs to be support by 5GC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786899"/>
          </a:xfrm>
          <a:solidFill>
            <a:schemeClr val="bg2"/>
          </a:solidFill>
        </p:spPr>
        <p:txBody>
          <a:bodyPr/>
          <a:lstStyle/>
          <a:p>
            <a:r>
              <a:rPr lang="en-GB" altLang="zh-CN" sz="2000" dirty="0"/>
              <a:t>Background: It is non-3GPP access that is used between PINE and PEGC, in order to assist the QoS management for the non-3GPP access in case the PEGC has the capability, companies propose SMF sends the N3GPP QoS assistance information to PEGC via NAS, the parameters of N3GPP QoS assistance information is already used between N3IWF/TNGF and UE but sent by N3IWF/TNGF to UE not via NAS</a:t>
            </a:r>
            <a:r>
              <a:rPr lang="en-US" altLang="zh-CN" sz="2000" dirty="0"/>
              <a:t>.</a:t>
            </a:r>
            <a:endParaRPr lang="zh-CN" altLang="en-US" dirty="0"/>
          </a:p>
        </p:txBody>
      </p:sp>
      <p:sp>
        <p:nvSpPr>
          <p:cNvPr id="4" name="内容占位符 2">
            <a:extLst>
              <a:ext uri="{FF2B5EF4-FFF2-40B4-BE49-F238E27FC236}">
                <a16:creationId xmlns:a16="http://schemas.microsoft.com/office/drawing/2014/main" id="{2A127F4A-8E2B-4709-B475-DBF8871821B2}"/>
              </a:ext>
            </a:extLst>
          </p:cNvPr>
          <p:cNvSpPr txBox="1">
            <a:spLocks/>
          </p:cNvSpPr>
          <p:nvPr/>
        </p:nvSpPr>
        <p:spPr bwMode="auto">
          <a:xfrm>
            <a:off x="838200" y="4063660"/>
            <a:ext cx="10515600" cy="21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Q1: Whether N3GPP QoS assistance info is sent from SMF to PEGC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en-US" altLang="zh-CN" dirty="0"/>
          </a:p>
          <a:p>
            <a:r>
              <a:rPr lang="en-GB" altLang="zh-CN" sz="2000" dirty="0"/>
              <a:t>Q2: If Q1 is Yes, w</a:t>
            </a:r>
            <a:r>
              <a:rPr lang="en-US" altLang="zh-CN" sz="2000" dirty="0" err="1"/>
              <a:t>hether</a:t>
            </a:r>
            <a:r>
              <a:rPr lang="en-US" altLang="zh-CN" sz="2000" dirty="0"/>
              <a:t> other parameters (e.g., ARP, Periodicity) are required?</a:t>
            </a:r>
            <a:endParaRPr lang="en-GB" altLang="zh-CN" sz="2000" dirty="0"/>
          </a:p>
          <a:p>
            <a:pPr marL="914400" lvl="2" inden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812657"/>
          </a:xfrm>
          <a:solidFill>
            <a:schemeClr val="bg2"/>
          </a:solidFill>
        </p:spPr>
        <p:txBody>
          <a:bodyPr/>
          <a:lstStyle/>
          <a:p>
            <a:r>
              <a:rPr lang="en-GB" altLang="zh-CN" sz="2000" dirty="0"/>
              <a:t>Background: It is non-3GPP access that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A17BB004-5569-43D8-A595-8D206106213F}"/>
              </a:ext>
            </a:extLst>
          </p:cNvPr>
          <p:cNvSpPr txBox="1">
            <a:spLocks/>
          </p:cNvSpPr>
          <p:nvPr/>
        </p:nvSpPr>
        <p:spPr bwMode="auto">
          <a:xfrm>
            <a:off x="838200" y="3899124"/>
            <a:ext cx="10515600" cy="225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N3GPP delay budget for PINE’s traffic over a QoS flow needs to be sent from PEGC to PCF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763284"/>
            <a:ext cx="10515600" cy="1810603"/>
          </a:xfrm>
          <a:solidFill>
            <a:schemeClr val="bg2"/>
          </a:solidFill>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endParaRPr lang="zh-CN" altLang="en-US" dirty="0"/>
          </a:p>
        </p:txBody>
      </p:sp>
      <p:sp>
        <p:nvSpPr>
          <p:cNvPr id="4" name="内容占位符 2">
            <a:extLst>
              <a:ext uri="{FF2B5EF4-FFF2-40B4-BE49-F238E27FC236}">
                <a16:creationId xmlns:a16="http://schemas.microsoft.com/office/drawing/2014/main" id="{177F86B5-3B6B-4E21-B233-8BF7884DC306}"/>
              </a:ext>
            </a:extLst>
          </p:cNvPr>
          <p:cNvSpPr txBox="1">
            <a:spLocks/>
          </p:cNvSpPr>
          <p:nvPr/>
        </p:nvSpPr>
        <p:spPr bwMode="auto">
          <a:xfrm>
            <a:off x="838200" y="3875420"/>
            <a:ext cx="10515600" cy="23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TD of URSP rule for PIN is enhanced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679a257e-872f-4c98-9e8a-0a9c104f72cd"/>
    <ds:schemaRef ds:uri="http://purl.org/dc/dcmitype/"/>
    <ds:schemaRef ds:uri="280d8efa-eff2-4910-88d2-79ca146720c4"/>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10381</TotalTime>
  <Words>739</Words>
  <Application>Microsoft Office PowerPoint</Application>
  <PresentationFormat>宽屏</PresentationFormat>
  <Paragraphs>50</Paragraphs>
  <Slides>8</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6" baseType="lpstr">
      <vt:lpstr>Arial </vt:lpstr>
      <vt:lpstr>宋体</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Identification and PINE management</vt:lpstr>
      <vt:lpstr>N3GPP QoS assistance information</vt:lpstr>
      <vt:lpstr>N3GPP delay budget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1228</cp:revision>
  <dcterms:created xsi:type="dcterms:W3CDTF">2010-02-05T13:52:04Z</dcterms:created>
  <dcterms:modified xsi:type="dcterms:W3CDTF">2022-10-12T11:38:09Z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