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4" r:id="rId6"/>
    <p:sldId id="82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75" d="100"/>
          <a:sy n="75" d="100"/>
        </p:scale>
        <p:origin x="-114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572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S2-2209224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153E 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October 10th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–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17th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2022,Elbonia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WG2#1523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US" altLang="zh-CN" sz="1300" baseline="0" dirty="0" smtClean="0">
                <a:solidFill>
                  <a:schemeClr val="bg1"/>
                </a:solidFill>
                <a:latin typeface="+mn-lt"/>
              </a:rPr>
              <a:t>Oct</a:t>
            </a:r>
            <a:r>
              <a:rPr lang="en-US" altLang="de-DE" sz="1300" baseline="0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10-217,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2022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 updates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307755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usage of TUs has been adjusted according to the delay of TR conclusion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The total TU is still kept unchanged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0.5 TU has been used for study at #153E, which decreases TU for normative work to 1.5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More TUs are foreseen for TR conclusion</a:t>
            </a:r>
            <a:endParaRPr lang="en-US" altLang="zh-CN" sz="1400" b="1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</a:t>
            </a:r>
            <a:r>
              <a:rPr lang="en-US" altLang="zh-CN" sz="1800" b="1" dirty="0" smtClean="0"/>
              <a:t>work plan is updated  according to the progress at #</a:t>
            </a:r>
            <a:r>
              <a:rPr lang="en-US" altLang="zh-CN" sz="1800" b="1" dirty="0" smtClean="0"/>
              <a:t>153E</a:t>
            </a:r>
            <a:r>
              <a:rPr lang="en-US" altLang="zh-CN" sz="18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  has no agenda item </a:t>
            </a:r>
            <a:r>
              <a:rPr lang="en-US" altLang="zh-CN" sz="1600" dirty="0" smtClean="0"/>
              <a:t>for FS_NG_RTC and NG_RTC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#154AH </a:t>
            </a:r>
            <a:r>
              <a:rPr lang="en-US" altLang="zh-CN" sz="1600" dirty="0" smtClean="0"/>
              <a:t>meeting: </a:t>
            </a:r>
            <a:r>
              <a:rPr lang="en-US" altLang="zh-CN" sz="1600" dirty="0" smtClean="0"/>
              <a:t>continue to conclude TR; start normative work if possible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#155 meeting: continue normative work</a:t>
            </a:r>
            <a:endParaRPr lang="en-US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#156 meeting: exception for NG_RTC may be needed</a:t>
            </a:r>
            <a:endParaRPr lang="en-US" altLang="zh-CN" sz="1600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149E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150E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151E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152E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153E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0.5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等线"/>
                        <a:ea typeface="+mn-ea"/>
                        <a:cs typeface="+mn-cs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1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at </a:t>
            </a:r>
            <a:r>
              <a:rPr lang="en-US" altLang="de-DE" b="1" dirty="0" smtClean="0"/>
              <a:t>SA2#153</a:t>
            </a:r>
            <a:r>
              <a:rPr lang="en-US" altLang="zh-CN" b="1" dirty="0" smtClean="0"/>
              <a:t>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%-&gt;80%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03284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17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contributions from 7 companies were submitted and </a:t>
            </a:r>
            <a:r>
              <a:rPr lang="en-US" altLang="zh-CN" sz="1400" dirty="0" smtClean="0"/>
              <a:t>were all handled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Solution updates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solution </a:t>
            </a:r>
            <a:r>
              <a:rPr lang="en-US" altLang="zh-CN" sz="1000" dirty="0" smtClean="0"/>
              <a:t>5, 6, 17, 20 and 22 were </a:t>
            </a:r>
            <a:r>
              <a:rPr lang="en-US" altLang="zh-CN" sz="1000" dirty="0" smtClean="0"/>
              <a:t>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</a:t>
            </a:r>
            <a:r>
              <a:rPr lang="en-US" altLang="zh-CN" sz="1400" dirty="0" smtClean="0"/>
              <a:t>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</a:t>
            </a:r>
            <a:r>
              <a:rPr lang="en-US" altLang="zh-CN" sz="1000" dirty="0" smtClean="0"/>
              <a:t>1 </a:t>
            </a:r>
            <a:r>
              <a:rPr lang="en-US" altLang="zh-CN" sz="1000" dirty="0" smtClean="0"/>
              <a:t>new </a:t>
            </a:r>
            <a:r>
              <a:rPr lang="en-US" altLang="zh-CN" sz="1000" dirty="0" smtClean="0"/>
              <a:t>solution postponed from SA#152E was agreed</a:t>
            </a:r>
            <a:endParaRPr lang="en-US" altLang="zh-CN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Evaluation and conclusions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</a:t>
            </a:r>
            <a:r>
              <a:rPr lang="en-GB" altLang="zh-CN" sz="1000" dirty="0" smtClean="0">
                <a:ea typeface="宋体"/>
                <a:cs typeface="Times New Roman"/>
              </a:rPr>
              <a:t>to </a:t>
            </a:r>
            <a:r>
              <a:rPr lang="en-GB" altLang="zh-CN" sz="1000" dirty="0" smtClean="0">
                <a:ea typeface="宋体"/>
                <a:cs typeface="Times New Roman"/>
              </a:rPr>
              <a:t>KI#1 was 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KI#3 was partially concluded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KI#4 was concluded</a:t>
            </a:r>
            <a:endParaRPr lang="en-GB" altLang="zh-CN" sz="1000" dirty="0" smtClean="0">
              <a:ea typeface="宋体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A </a:t>
            </a:r>
            <a:r>
              <a:rPr lang="en-GB" altLang="zh-CN" sz="1400" dirty="0" smtClean="0">
                <a:ea typeface="宋体"/>
                <a:cs typeface="Times New Roman"/>
              </a:rPr>
              <a:t>LS on </a:t>
            </a:r>
            <a:r>
              <a:rPr lang="en-GB" altLang="zh-CN" sz="1400" dirty="0" smtClean="0"/>
              <a:t>usage of DC application identifier in SDP </a:t>
            </a:r>
            <a:r>
              <a:rPr lang="en-GB" altLang="zh-CN" sz="1400" dirty="0" smtClean="0">
                <a:ea typeface="宋体"/>
                <a:cs typeface="Times New Roman"/>
              </a:rPr>
              <a:t>is </a:t>
            </a:r>
            <a:r>
              <a:rPr lang="en-GB" altLang="zh-CN" sz="1400" dirty="0" smtClean="0">
                <a:ea typeface="宋体"/>
                <a:cs typeface="Times New Roman"/>
              </a:rPr>
              <a:t>sent to SA4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</a:t>
            </a:r>
            <a:r>
              <a:rPr lang="en-US" altLang="zh-CN" sz="1400" dirty="0" smtClean="0"/>
              <a:t>offline discussions </a:t>
            </a:r>
            <a:r>
              <a:rPr lang="en-US" altLang="zh-CN" sz="1400" dirty="0" smtClean="0"/>
              <a:t>and </a:t>
            </a:r>
            <a:r>
              <a:rPr lang="en-US" altLang="zh-CN" sz="1400" dirty="0" smtClean="0"/>
              <a:t>try to finalize conclusions on KI#1 and KI#3 </a:t>
            </a:r>
            <a:r>
              <a:rPr lang="en-US" altLang="zh-CN" sz="1400" dirty="0" smtClean="0"/>
              <a:t>in </a:t>
            </a:r>
            <a:r>
              <a:rPr lang="en-US" altLang="zh-CN" sz="1400" dirty="0" smtClean="0"/>
              <a:t>SA2#154E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Send the TR to plenary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</a:t>
            </a:r>
            <a:r>
              <a:rPr lang="en-US" altLang="zh-CN" sz="1400" dirty="0" smtClean="0"/>
              <a:t>normative work </a:t>
            </a:r>
            <a:r>
              <a:rPr lang="en-US" altLang="zh-CN" sz="1400" dirty="0" smtClean="0"/>
              <a:t>after all the KIs are fully concluded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35828</TotalTime>
  <Words>325</Words>
  <Application>Microsoft Office PowerPoint</Application>
  <PresentationFormat>全屏显示(4:3)</PresentationFormat>
  <Paragraphs>84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FS_NG_RTC Status Report</vt:lpstr>
      <vt:lpstr> FS_NG_RTC work plan updates</vt:lpstr>
      <vt:lpstr>FS_NG_RTC status at SA2#153E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R2</cp:lastModifiedBy>
  <cp:revision>1468</cp:revision>
  <dcterms:created xsi:type="dcterms:W3CDTF">2008-08-30T09:32:10Z</dcterms:created>
  <dcterms:modified xsi:type="dcterms:W3CDTF">2022-10-20T23:53:12Z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