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0"/>
  </p:notesMasterIdLst>
  <p:handoutMasterIdLst>
    <p:handoutMasterId r:id="rId11"/>
  </p:handoutMasterIdLst>
  <p:sldIdLst>
    <p:sldId id="341" r:id="rId5"/>
    <p:sldId id="378" r:id="rId6"/>
    <p:sldId id="377" r:id="rId7"/>
    <p:sldId id="379" r:id="rId8"/>
    <p:sldId id="375" r:id="rId9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8" autoAdjust="0"/>
    <p:restoredTop sz="95954" autoAdjust="0"/>
  </p:normalViewPr>
  <p:slideViewPr>
    <p:cSldViewPr snapToGrid="0">
      <p:cViewPr varScale="1">
        <p:scale>
          <a:sx n="88" d="100"/>
          <a:sy n="88" d="100"/>
        </p:scale>
        <p:origin x="80" y="3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6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948" y="90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Flynn" userId="8512d3b6-9e1b-4dce-bd11-e4335739214c" providerId="ADAL" clId="{5FEC037C-5135-422F-A7A0-A6F4C6D26DAA}"/>
    <pc:docChg chg="modMainMaster">
      <pc:chgData name="Kevin Flynn" userId="8512d3b6-9e1b-4dce-bd11-e4335739214c" providerId="ADAL" clId="{5FEC037C-5135-422F-A7A0-A6F4C6D26DAA}" dt="2022-01-08T13:43:11.136" v="7" actId="20577"/>
      <pc:docMkLst>
        <pc:docMk/>
      </pc:docMkLst>
      <pc:sldMasterChg chg="modSp mod">
        <pc:chgData name="Kevin Flynn" userId="8512d3b6-9e1b-4dce-bd11-e4335739214c" providerId="ADAL" clId="{5FEC037C-5135-422F-A7A0-A6F4C6D26DAA}" dt="2022-01-08T13:43:11.136" v="7" actId="20577"/>
        <pc:sldMasterMkLst>
          <pc:docMk/>
          <pc:sldMasterMk cId="0" sldId="2147485146"/>
        </pc:sldMasterMkLst>
        <pc:spChg chg="mod">
          <ac:chgData name="Kevin Flynn" userId="8512d3b6-9e1b-4dce-bd11-e4335739214c" providerId="ADAL" clId="{5FEC037C-5135-422F-A7A0-A6F4C6D26DAA}" dt="2022-01-08T13:43:11.136" v="7" actId="20577"/>
          <ac:spMkLst>
            <pc:docMk/>
            <pc:sldMasterMk cId="0" sldId="2147485146"/>
            <ac:spMk id="9" creationId="{ED4BE506-C0F9-461F-89BC-4B3F6F61A38D}"/>
          </ac:spMkLst>
        </pc:spChg>
        <pc:spChg chg="mod">
          <ac:chgData name="Kevin Flynn" userId="8512d3b6-9e1b-4dce-bd11-e4335739214c" providerId="ADAL" clId="{5FEC037C-5135-422F-A7A0-A6F4C6D26DAA}" dt="2022-01-08T13:43:03.480" v="3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  <pc:docChgLst>
    <pc:chgData name="Kevin Flynn" userId="8512d3b6-9e1b-4dce-bd11-e4335739214c" providerId="ADAL" clId="{FF3B571D-72DD-4010-A68E-2ADC139F31DB}"/>
    <pc:docChg chg="modMainMaster">
      <pc:chgData name="Kevin Flynn" userId="8512d3b6-9e1b-4dce-bd11-e4335739214c" providerId="ADAL" clId="{FF3B571D-72DD-4010-A68E-2ADC139F31DB}" dt="2021-10-14T13:09:27.621" v="8" actId="21"/>
      <pc:docMkLst>
        <pc:docMk/>
      </pc:docMkLst>
      <pc:sldMasterChg chg="modSp mod modSldLayout">
        <pc:chgData name="Kevin Flynn" userId="8512d3b6-9e1b-4dce-bd11-e4335739214c" providerId="ADAL" clId="{FF3B571D-72DD-4010-A68E-2ADC139F31DB}" dt="2021-10-14T13:09:27.621" v="8" actId="21"/>
        <pc:sldMasterMkLst>
          <pc:docMk/>
          <pc:sldMasterMk cId="0" sldId="2147485146"/>
        </pc:sldMasterMkLst>
        <pc:spChg chg="mod">
          <ac:chgData name="Kevin Flynn" userId="8512d3b6-9e1b-4dce-bd11-e4335739214c" providerId="ADAL" clId="{FF3B571D-72DD-4010-A68E-2ADC139F31DB}" dt="2021-10-14T13:09:01.249" v="3" actId="20577"/>
          <ac:spMkLst>
            <pc:docMk/>
            <pc:sldMasterMk cId="0" sldId="2147485146"/>
            <ac:spMk id="11" creationId="{AA2802BD-1B72-4AD1-8184-0FD099607084}"/>
          </ac:spMkLst>
        </pc:spChg>
        <pc:sldLayoutChg chg="delSp modSp mod">
          <pc:chgData name="Kevin Flynn" userId="8512d3b6-9e1b-4dce-bd11-e4335739214c" providerId="ADAL" clId="{FF3B571D-72DD-4010-A68E-2ADC139F31DB}" dt="2021-10-14T13:09:27.621" v="8" actId="21"/>
          <pc:sldLayoutMkLst>
            <pc:docMk/>
            <pc:sldMasterMk cId="0" sldId="2147485146"/>
            <pc:sldLayoutMk cId="2576406219" sldId="2147485163"/>
          </pc:sldLayoutMkLst>
          <pc:spChg chg="del mod">
            <ac:chgData name="Kevin Flynn" userId="8512d3b6-9e1b-4dce-bd11-e4335739214c" providerId="ADAL" clId="{FF3B571D-72DD-4010-A68E-2ADC139F31DB}" dt="2021-10-14T13:09:27.621" v="8" actId="21"/>
            <ac:spMkLst>
              <pc:docMk/>
              <pc:sldMasterMk cId="0" sldId="2147485146"/>
              <pc:sldLayoutMk cId="2576406219" sldId="2147485163"/>
              <ac:spMk id="4" creationId="{BB8994A5-D808-4BF9-9C30-40F75349FF45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1235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7288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26019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TSG-WG SA2 Meeting #153E </a:t>
            </a:r>
            <a:r>
              <a:rPr lang="sv-SE" altLang="en-US" sz="1200" b="1" dirty="0">
                <a:latin typeface="Arial "/>
              </a:rPr>
              <a:t>	</a:t>
            </a:r>
          </a:p>
          <a:p>
            <a:pPr eaLnBrk="1" hangingPunct="1">
              <a:defRPr/>
            </a:pPr>
            <a:r>
              <a:rPr lang="en-GB" altLang="zh-CN" sz="1000" b="1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Elbonia</a:t>
            </a:r>
            <a:r>
              <a:rPr lang="en-GB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October 10 – 17, 2022</a:t>
            </a:r>
            <a:endParaRPr lang="sv-SE" altLang="en-US" sz="1200" b="1" dirty="0">
              <a:latin typeface="Arial "/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271793" y="11004"/>
            <a:ext cx="26003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i="1" dirty="0">
                <a:latin typeface="Arial "/>
              </a:rPr>
              <a:t>S2-220xxxx </a:t>
            </a:r>
          </a:p>
          <a:p>
            <a:pPr algn="r" eaLnBrk="1" hangingPunct="1">
              <a:defRPr/>
            </a:pPr>
            <a:r>
              <a:rPr lang="sv-SE" altLang="en-US" sz="1200" b="1" i="1" dirty="0">
                <a:latin typeface="Arial "/>
              </a:rPr>
              <a:t>	</a:t>
            </a:r>
            <a:r>
              <a:rPr lang="sv-SE" altLang="en-US" sz="1200" b="1" i="1" dirty="0">
                <a:solidFill>
                  <a:srgbClr val="0070C0"/>
                </a:solidFill>
                <a:latin typeface="Arial "/>
              </a:rPr>
              <a:t>was S2-220xxxx</a:t>
            </a:r>
            <a:r>
              <a:rPr lang="sv-SE" altLang="en-US" sz="1200" b="1" dirty="0">
                <a:latin typeface="Arial "/>
              </a:rPr>
              <a:t>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0976" y="1709739"/>
            <a:ext cx="10065834" cy="1965616"/>
          </a:xfrm>
        </p:spPr>
        <p:txBody>
          <a:bodyPr/>
          <a:lstStyle/>
          <a:p>
            <a:pPr eaLnBrk="1" hangingPunct="1"/>
            <a:r>
              <a:rPr lang="en-US" altLang="zh-CN" dirty="0"/>
              <a:t>FS_GMEC/GMEC:</a:t>
            </a:r>
            <a:br>
              <a:rPr lang="en-US" altLang="zh-CN" dirty="0"/>
            </a:br>
            <a:r>
              <a:rPr lang="en-US" altLang="zh-CN" dirty="0"/>
              <a:t>Way Forward for Open Issues</a:t>
            </a:r>
            <a:endParaRPr lang="en-GB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1442225" y="4252331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SA2#153e</a:t>
            </a:r>
            <a:endParaRPr lang="zh-CN" alt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35112A-3969-4F98-9FBA-D80AA3D98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507514" cy="1325563"/>
          </a:xfrm>
        </p:spPr>
        <p:txBody>
          <a:bodyPr/>
          <a:lstStyle/>
          <a:p>
            <a:r>
              <a:rPr lang="en-US" altLang="zh-CN" sz="2800" dirty="0"/>
              <a:t>KI#2: Event Exposure or Parameter Provisioning for group member changes</a:t>
            </a:r>
            <a:endParaRPr lang="zh-CN" altLang="en-US" sz="28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A310F0C-7D03-41F2-9A5B-5D5871FE6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Enhance Parameter Provisioning service for support of group member changes (S2-2208428/S2-2208432)</a:t>
            </a:r>
          </a:p>
          <a:p>
            <a:pPr lvl="1"/>
            <a:r>
              <a:rPr lang="en-GB" altLang="zh-CN" b="1" dirty="0"/>
              <a:t>Yes</a:t>
            </a:r>
          </a:p>
          <a:p>
            <a:pPr lvl="1"/>
            <a:endParaRPr lang="en-GB" altLang="zh-CN" b="1" dirty="0"/>
          </a:p>
          <a:p>
            <a:pPr lvl="1"/>
            <a:endParaRPr lang="en-US" altLang="zh-CN" dirty="0"/>
          </a:p>
          <a:p>
            <a:r>
              <a:rPr lang="en-US" altLang="zh-CN" sz="2000" dirty="0"/>
              <a:t>Enhance Event Exposure service for support of group member changes (S2-2208595/S2-2208941)</a:t>
            </a:r>
          </a:p>
          <a:p>
            <a:pPr lvl="1"/>
            <a:r>
              <a:rPr lang="en-GB" altLang="zh-CN" b="1" dirty="0"/>
              <a:t>Yes</a:t>
            </a:r>
          </a:p>
          <a:p>
            <a:pPr lvl="1"/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29075872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BBF823-0BE4-4887-9B04-1775DEB3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7696"/>
            <a:ext cx="10515600" cy="1325563"/>
          </a:xfrm>
        </p:spPr>
        <p:txBody>
          <a:bodyPr/>
          <a:lstStyle/>
          <a:p>
            <a:r>
              <a:rPr lang="en-US" altLang="zh-CN" sz="4000" dirty="0"/>
              <a:t>KI#1: for group server area enforcement</a:t>
            </a:r>
            <a:endParaRPr lang="zh-CN" altLang="en-US" sz="40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A88E7C9-9A98-47E5-9F40-B73B0D75A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sz="2000" dirty="0"/>
              <a:t>only LADN-based approach (S2-2208524)</a:t>
            </a:r>
          </a:p>
          <a:p>
            <a:pPr lvl="1"/>
            <a:r>
              <a:rPr lang="en-GB" altLang="zh-CN" b="1" dirty="0"/>
              <a:t>Yes</a:t>
            </a:r>
          </a:p>
          <a:p>
            <a:pPr lvl="1"/>
            <a:r>
              <a:rPr lang="en-GB" altLang="zh-CN" b="1" dirty="0"/>
              <a:t>No</a:t>
            </a:r>
          </a:p>
          <a:p>
            <a:endParaRPr lang="en-GB" altLang="zh-CN" b="1" dirty="0"/>
          </a:p>
          <a:p>
            <a:r>
              <a:rPr lang="en-GB" altLang="zh-CN" sz="2000" dirty="0"/>
              <a:t>support both LADN-based approach and SMF-based approach (S2-2208524)</a:t>
            </a:r>
          </a:p>
          <a:p>
            <a:pPr lvl="1"/>
            <a:r>
              <a:rPr lang="en-GB" altLang="zh-CN" b="1" dirty="0"/>
              <a:t>Yes</a:t>
            </a:r>
          </a:p>
          <a:p>
            <a:pPr lvl="1"/>
            <a:r>
              <a:rPr lang="en-GB" altLang="zh-CN" b="1" dirty="0"/>
              <a:t>No</a:t>
            </a:r>
          </a:p>
          <a:p>
            <a:pPr lvl="1"/>
            <a:endParaRPr lang="en-GB" altLang="zh-CN" b="1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77621618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176C00-0859-4428-8EAE-75FE0807F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KI#3: Monitoring of CSA/CSR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1C5BDB0-B837-493C-9668-E4BCB4554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NWDAF/NEF analytics service is enhanced for monitoring of CSA/CSR</a:t>
            </a:r>
          </a:p>
          <a:p>
            <a:pPr lvl="1"/>
            <a:r>
              <a:rPr lang="en-US" altLang="zh-CN" dirty="0"/>
              <a:t>Yes</a:t>
            </a:r>
          </a:p>
          <a:p>
            <a:pPr lvl="1"/>
            <a:r>
              <a:rPr lang="en-US" altLang="zh-CN" dirty="0"/>
              <a:t>No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r>
              <a:rPr lang="en-US" altLang="zh-CN" dirty="0"/>
              <a:t>NEF exposure of communication service availability, communication service reliability is not specified</a:t>
            </a:r>
          </a:p>
          <a:p>
            <a:pPr lvl="1"/>
            <a:r>
              <a:rPr lang="en-US" altLang="zh-CN" dirty="0"/>
              <a:t>Yes</a:t>
            </a:r>
          </a:p>
          <a:p>
            <a:pPr lvl="1"/>
            <a:r>
              <a:rPr lang="en-US" altLang="zh-CN" dirty="0"/>
              <a:t>No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5952762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86543" y="444953"/>
            <a:ext cx="10515600" cy="1325563"/>
          </a:xfrm>
        </p:spPr>
        <p:txBody>
          <a:bodyPr/>
          <a:lstStyle/>
          <a:p>
            <a:r>
              <a:rPr lang="en-US" altLang="zh-CN" sz="3200" dirty="0"/>
              <a:t>KI#4: Multiple SMFs for VN group communication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8343" y="1825623"/>
            <a:ext cx="11560628" cy="3936547"/>
          </a:xfrm>
        </p:spPr>
        <p:txBody>
          <a:bodyPr/>
          <a:lstStyle/>
          <a:p>
            <a:r>
              <a:rPr lang="en-GB" altLang="zh-CN" sz="1800" dirty="0"/>
              <a:t>Open Issue: N19-based </a:t>
            </a:r>
            <a:r>
              <a:rPr lang="en-US" altLang="zh-CN" sz="1800" dirty="0"/>
              <a:t>and/or N6-based</a:t>
            </a:r>
            <a:r>
              <a:rPr lang="en-GB" altLang="zh-CN" sz="1800" dirty="0"/>
              <a:t> forwarding is used between UPFs controlled by different SMFs</a:t>
            </a:r>
          </a:p>
          <a:p>
            <a:pPr lvl="1"/>
            <a:r>
              <a:rPr lang="en-GB" altLang="zh-CN" sz="1600" dirty="0"/>
              <a:t>Alt #1: </a:t>
            </a:r>
            <a:r>
              <a:rPr lang="en-US" altLang="zh-CN" sz="1600" dirty="0"/>
              <a:t>Sol#3 and sol#16 (S2-2208283)</a:t>
            </a:r>
          </a:p>
          <a:p>
            <a:pPr marL="914400" lvl="2" indent="0">
              <a:buNone/>
            </a:pPr>
            <a:r>
              <a:rPr lang="en-GB" altLang="zh-CN" sz="1800" b="1" dirty="0"/>
              <a:t>Propose SoH on </a:t>
            </a:r>
            <a:r>
              <a:rPr lang="en-US" altLang="zh-CN" sz="1800" b="1" dirty="0"/>
              <a:t>Alt#</a:t>
            </a:r>
            <a:r>
              <a:rPr lang="en-GB" altLang="zh-CN" sz="1800" b="1" dirty="0"/>
              <a:t>1:        Yes()		No()</a:t>
            </a:r>
          </a:p>
          <a:p>
            <a:pPr lvl="1"/>
            <a:endParaRPr lang="en-GB" altLang="zh-CN" sz="1600" dirty="0"/>
          </a:p>
          <a:p>
            <a:pPr lvl="1"/>
            <a:endParaRPr lang="en-GB" altLang="zh-CN" sz="1600" dirty="0"/>
          </a:p>
          <a:p>
            <a:pPr lvl="1"/>
            <a:r>
              <a:rPr lang="en-GB" altLang="zh-CN" sz="1600" dirty="0"/>
              <a:t>Alt #2: subset of </a:t>
            </a:r>
            <a:r>
              <a:rPr lang="en-US" altLang="zh-CN" sz="1600" dirty="0"/>
              <a:t>sol#5, sol#19  (S2-2208939)</a:t>
            </a:r>
          </a:p>
          <a:p>
            <a:pPr marL="914400" lvl="2" indent="0">
              <a:buNone/>
            </a:pPr>
            <a:r>
              <a:rPr lang="en-GB" altLang="zh-CN" sz="1800" b="1" dirty="0"/>
              <a:t>Propose SoH on </a:t>
            </a:r>
            <a:r>
              <a:rPr lang="en-US" altLang="zh-CN" sz="1800" b="1" dirty="0"/>
              <a:t>Alt#</a:t>
            </a:r>
            <a:r>
              <a:rPr lang="en-GB" altLang="zh-CN" sz="1800" b="1" dirty="0"/>
              <a:t>2:        Yes()		No()</a:t>
            </a:r>
          </a:p>
          <a:p>
            <a:pPr lvl="1"/>
            <a:endParaRPr lang="en-US" altLang="zh-CN" sz="1600" dirty="0"/>
          </a:p>
          <a:p>
            <a:pPr lvl="1"/>
            <a:r>
              <a:rPr lang="en-US" altLang="zh-CN" sz="1600" dirty="0"/>
              <a:t>Alt #3: Specify both </a:t>
            </a:r>
            <a:r>
              <a:rPr lang="en-GB" altLang="zh-CN" sz="1600" dirty="0"/>
              <a:t>N19-based </a:t>
            </a:r>
            <a:r>
              <a:rPr lang="en-US" altLang="zh-CN" sz="1600" dirty="0"/>
              <a:t>and N6-based</a:t>
            </a:r>
            <a:r>
              <a:rPr lang="en-GB" altLang="zh-CN" sz="1600" dirty="0"/>
              <a:t> forwarding </a:t>
            </a:r>
            <a:r>
              <a:rPr lang="en-US" altLang="zh-CN" sz="1600" dirty="0"/>
              <a:t>as an option (S2-2208954)</a:t>
            </a:r>
          </a:p>
          <a:p>
            <a:pPr marL="914400" lvl="2" indent="0">
              <a:buNone/>
            </a:pPr>
            <a:r>
              <a:rPr lang="en-GB" altLang="zh-CN" sz="1800" b="1" dirty="0"/>
              <a:t>Propose SoH on </a:t>
            </a:r>
            <a:r>
              <a:rPr lang="en-US" altLang="zh-CN" sz="1800" b="1" dirty="0"/>
              <a:t>Alt#</a:t>
            </a:r>
            <a:r>
              <a:rPr lang="en-GB" altLang="zh-CN" sz="1800" b="1" dirty="0"/>
              <a:t>3:        Yes()		No()</a:t>
            </a:r>
          </a:p>
          <a:p>
            <a:pPr lvl="2"/>
            <a:endParaRPr lang="en-GB" altLang="zh-CN" sz="1600" dirty="0"/>
          </a:p>
          <a:p>
            <a:pPr lvl="1"/>
            <a:endParaRPr lang="en-US" altLang="zh-CN" sz="1600" dirty="0"/>
          </a:p>
          <a:p>
            <a:pPr lvl="1"/>
            <a:endParaRPr lang="en-GB" altLang="zh-CN" sz="1600" dirty="0"/>
          </a:p>
        </p:txBody>
      </p:sp>
    </p:spTree>
    <p:extLst>
      <p:ext uri="{BB962C8B-B14F-4D97-AF65-F5344CB8AC3E}">
        <p14:creationId xmlns:p14="http://schemas.microsoft.com/office/powerpoint/2010/main" val="3518590244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CA3727-A4EB-4398-9783-D0148B061093}">
  <ds:schemaRefs>
    <ds:schemaRef ds:uri="http://purl.org/dc/dcmitype/"/>
    <ds:schemaRef ds:uri="http://purl.org/dc/terms/"/>
    <ds:schemaRef ds:uri="679a257e-872f-4c98-9e8a-0a9c104f72cd"/>
    <ds:schemaRef ds:uri="280d8efa-eff2-4910-88d2-79ca146720c4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10080</TotalTime>
  <Words>239</Words>
  <Application>Microsoft Office PowerPoint</Application>
  <PresentationFormat>宽屏</PresentationFormat>
  <Paragraphs>39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Arial </vt:lpstr>
      <vt:lpstr>宋体</vt:lpstr>
      <vt:lpstr>Arial</vt:lpstr>
      <vt:lpstr>Calibri</vt:lpstr>
      <vt:lpstr>Calibri Light</vt:lpstr>
      <vt:lpstr>Times New Roman</vt:lpstr>
      <vt:lpstr>Office Theme</vt:lpstr>
      <vt:lpstr>FS_GMEC/GMEC: Way Forward for Open Issues</vt:lpstr>
      <vt:lpstr>KI#2: Event Exposure or Parameter Provisioning for group member changes</vt:lpstr>
      <vt:lpstr>KI#1: for group server area enforcement</vt:lpstr>
      <vt:lpstr>KI#3: Monitoring of CSA/CSR</vt:lpstr>
      <vt:lpstr>KI#4: Multiple SMFs for VN group communication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Huawei</cp:lastModifiedBy>
  <cp:revision>987</cp:revision>
  <dcterms:created xsi:type="dcterms:W3CDTF">2010-02-05T13:52:04Z</dcterms:created>
  <dcterms:modified xsi:type="dcterms:W3CDTF">2022-10-06T17:05:57Z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_2015_ms_pID_725343">
    <vt:lpwstr>(3)q23a7rchnaU/ROYaatnR2I2SJK0j3JYtOGPqZIzYgnMCFQtD7qXFMM3+SJS/iH9tThciBFfJ
MqOoziv4icLPnEdZMgTwy+JIBnFRqrMKjE02tEqG41QMOQn5PhR/vQDXo29AXYQhM1yWbGZ1
E9DylImWG/8iKjfc+nuCesBPrMonrUr70EqZPkM13UfnOVBUM7G3vZSEpXfIjajH8AtHnnvW
r+A7NTEF+yk4qeVmxS</vt:lpwstr>
  </property>
  <property fmtid="{D5CDD505-2E9C-101B-9397-08002B2CF9AE}" pid="4" name="_2015_ms_pID_7253431">
    <vt:lpwstr>gC/fnZy2gwvYyxPPmWHgiawwdhblES2v36ultlMzsFyW6EDx4fUVW9
+t6eq7zXpFB5DKGJFJgo04OC/e6blIdILdOWFi0aBshHZ6Dp90d3aiKqlcY6ee9lmK3diksB
bsBqwVUzWlYwdTpkw7dHpuZPy9CxFjmQAY0n81it6gcsrt9xJzLKsUYKZpCVycqV7z4pOfxE
gwrPEP7pxGMFWyYEdQkljruB8GYnlre5qLns</vt:lpwstr>
  </property>
  <property fmtid="{D5CDD505-2E9C-101B-9397-08002B2CF9AE}" pid="5" name="_2015_ms_pID_7253432">
    <vt:lpwstr>ug==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1664821815</vt:lpwstr>
  </property>
</Properties>
</file>