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78" r:id="rId6"/>
    <p:sldId id="377" r:id="rId7"/>
    <p:sldId id="379" r:id="rId8"/>
    <p:sldId id="37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89" d="100"/>
          <a:sy n="89" d="100"/>
        </p:scale>
        <p:origin x="106" y="18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#153E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October 10 – 17,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FS_GMEC/GMEC: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SA2#153e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35112A-3969-4F98-9FBA-D80AA3D9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7514" cy="1325563"/>
          </a:xfrm>
        </p:spPr>
        <p:txBody>
          <a:bodyPr/>
          <a:lstStyle/>
          <a:p>
            <a:r>
              <a:rPr lang="en-US" altLang="zh-CN" sz="2800" dirty="0"/>
              <a:t>KI#2: Event Exposure or Parameter Provisioning for group member changes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A310F0C-7D03-41F2-9A5B-5D5871FE6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Enhance Parameter Provisioning service for support of group member changes (S2-2208428/S2-2208432)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endParaRPr lang="en-GB" altLang="zh-CN" b="1" dirty="0"/>
          </a:p>
          <a:p>
            <a:pPr lvl="1"/>
            <a:endParaRPr lang="en-US" altLang="zh-CN" dirty="0"/>
          </a:p>
          <a:p>
            <a:r>
              <a:rPr lang="en-US" altLang="zh-CN" sz="2000" dirty="0"/>
              <a:t>Enhance Event Exposure service for support of group member changes (S2-2208595/S2-2208941)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7587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696"/>
            <a:ext cx="10515600" cy="1325563"/>
          </a:xfrm>
        </p:spPr>
        <p:txBody>
          <a:bodyPr/>
          <a:lstStyle/>
          <a:p>
            <a:r>
              <a:rPr lang="en-US" altLang="zh-CN" sz="4000" dirty="0"/>
              <a:t>KI#1: for group server area enforcement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/>
              <a:t>only LADN-based approach (S2-2208524)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r>
              <a:rPr lang="en-GB" altLang="zh-CN" b="1" dirty="0"/>
              <a:t>No</a:t>
            </a:r>
          </a:p>
          <a:p>
            <a:endParaRPr lang="en-GB" altLang="zh-CN" b="1" dirty="0"/>
          </a:p>
          <a:p>
            <a:r>
              <a:rPr lang="en-GB" altLang="zh-CN" sz="2000" dirty="0"/>
              <a:t>support both LADN-based approach and SMF-based approach (</a:t>
            </a:r>
            <a:r>
              <a:rPr lang="en-GB" altLang="zh-CN" sz="2000" dirty="0" smtClean="0"/>
              <a:t>S2-2208607)</a:t>
            </a:r>
            <a:endParaRPr lang="en-GB" altLang="zh-CN" sz="2000" dirty="0"/>
          </a:p>
          <a:p>
            <a:pPr lvl="1"/>
            <a:r>
              <a:rPr lang="en-GB" altLang="zh-CN" b="1" dirty="0"/>
              <a:t>Yes</a:t>
            </a:r>
          </a:p>
          <a:p>
            <a:pPr lvl="1"/>
            <a:r>
              <a:rPr lang="en-GB" altLang="zh-CN" b="1" dirty="0"/>
              <a:t>No</a:t>
            </a:r>
          </a:p>
          <a:p>
            <a:pPr lvl="1"/>
            <a:endParaRPr lang="en-GB" altLang="zh-CN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762161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8176C00-0859-4428-8EAE-75FE0807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KI#3: Monitoring of CSA/CSR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1C5BDB0-B837-493C-9668-E4BCB455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NWDAF/NEF analytics service is enhanced for monitoring of </a:t>
            </a:r>
            <a:r>
              <a:rPr lang="en-US" altLang="zh-CN" dirty="0"/>
              <a:t>communication service availability, communication service </a:t>
            </a:r>
            <a:r>
              <a:rPr lang="en-US" altLang="zh-CN" dirty="0" smtClean="0"/>
              <a:t>reliability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NEF exposure of communication service availability, communication service reliability is not specified</a:t>
            </a:r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95276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6543" y="444953"/>
            <a:ext cx="10515600" cy="1325563"/>
          </a:xfrm>
        </p:spPr>
        <p:txBody>
          <a:bodyPr/>
          <a:lstStyle/>
          <a:p>
            <a:r>
              <a:rPr lang="en-US" altLang="zh-CN" sz="3200" dirty="0"/>
              <a:t>KI#4: Multiple SMFs for VN group communication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343" y="1825623"/>
            <a:ext cx="11560628" cy="3936547"/>
          </a:xfrm>
        </p:spPr>
        <p:txBody>
          <a:bodyPr/>
          <a:lstStyle/>
          <a:p>
            <a:r>
              <a:rPr lang="en-GB" altLang="zh-CN" sz="1800" dirty="0"/>
              <a:t>Open Issue: N19-based </a:t>
            </a:r>
            <a:r>
              <a:rPr lang="en-US" altLang="zh-CN" sz="1800" dirty="0"/>
              <a:t>and/or N6-based</a:t>
            </a:r>
            <a:r>
              <a:rPr lang="en-GB" altLang="zh-CN" sz="1800" dirty="0"/>
              <a:t> forwarding is used between UPFs controlled by different SMFs</a:t>
            </a:r>
          </a:p>
          <a:p>
            <a:pPr lvl="1"/>
            <a:r>
              <a:rPr lang="en-GB" altLang="zh-CN" sz="1600" dirty="0"/>
              <a:t>Alt #1: </a:t>
            </a:r>
            <a:r>
              <a:rPr lang="en-US" altLang="zh-CN" sz="1600" dirty="0"/>
              <a:t>Sol#3 and sol#16 (S2-2208283)</a:t>
            </a:r>
          </a:p>
          <a:p>
            <a:pPr marL="914400" lvl="2" indent="0">
              <a:buNone/>
            </a:pPr>
            <a:r>
              <a:rPr lang="en-GB" altLang="zh-CN" sz="1800" b="1" dirty="0"/>
              <a:t>Propose SoH on </a:t>
            </a:r>
            <a:r>
              <a:rPr lang="en-US" altLang="zh-CN" sz="1800" b="1" dirty="0"/>
              <a:t>Alt#</a:t>
            </a:r>
            <a:r>
              <a:rPr lang="en-GB" altLang="zh-CN" sz="1800" b="1" dirty="0"/>
              <a:t>1:        Yes()		No()</a:t>
            </a:r>
          </a:p>
          <a:p>
            <a:pPr lvl="1"/>
            <a:endParaRPr lang="en-GB" altLang="zh-CN" sz="1600" dirty="0"/>
          </a:p>
          <a:p>
            <a:pPr lvl="1"/>
            <a:endParaRPr lang="en-GB" altLang="zh-CN" sz="1600" dirty="0"/>
          </a:p>
          <a:p>
            <a:pPr lvl="1"/>
            <a:r>
              <a:rPr lang="en-GB" altLang="zh-CN" sz="1600" dirty="0"/>
              <a:t>Alt #2: subset of </a:t>
            </a:r>
            <a:r>
              <a:rPr lang="en-US" altLang="zh-CN" sz="1600" dirty="0"/>
              <a:t>sol#5, sol#19  (S2-2208939)</a:t>
            </a:r>
          </a:p>
          <a:p>
            <a:pPr marL="914400" lvl="2" indent="0">
              <a:buNone/>
            </a:pPr>
            <a:r>
              <a:rPr lang="en-GB" altLang="zh-CN" sz="1800" b="1" dirty="0"/>
              <a:t>Propose SoH on </a:t>
            </a:r>
            <a:r>
              <a:rPr lang="en-US" altLang="zh-CN" sz="1800" b="1" dirty="0"/>
              <a:t>Alt#</a:t>
            </a:r>
            <a:r>
              <a:rPr lang="en-GB" altLang="zh-CN" sz="1800" b="1" dirty="0"/>
              <a:t>2:        Yes()		No()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Alt #3: Specify both </a:t>
            </a:r>
            <a:r>
              <a:rPr lang="en-GB" altLang="zh-CN" sz="1600" dirty="0"/>
              <a:t>N19-based </a:t>
            </a:r>
            <a:r>
              <a:rPr lang="en-US" altLang="zh-CN" sz="1600" dirty="0"/>
              <a:t>and N6-based</a:t>
            </a:r>
            <a:r>
              <a:rPr lang="en-GB" altLang="zh-CN" sz="1600" dirty="0"/>
              <a:t> forwarding </a:t>
            </a:r>
            <a:r>
              <a:rPr lang="en-US" altLang="zh-CN" sz="1600" dirty="0"/>
              <a:t>as an option (S2-2208954)</a:t>
            </a:r>
          </a:p>
          <a:p>
            <a:pPr marL="914400" lvl="2" indent="0">
              <a:buNone/>
            </a:pPr>
            <a:r>
              <a:rPr lang="en-GB" altLang="zh-CN" sz="1800" b="1" dirty="0"/>
              <a:t>Propose SoH on </a:t>
            </a:r>
            <a:r>
              <a:rPr lang="en-US" altLang="zh-CN" sz="1800" b="1" dirty="0"/>
              <a:t>Alt#</a:t>
            </a:r>
            <a:r>
              <a:rPr lang="en-GB" altLang="zh-CN" sz="1800" b="1" dirty="0"/>
              <a:t>3:        Yes()		No()</a:t>
            </a:r>
          </a:p>
          <a:p>
            <a:pPr lvl="2"/>
            <a:endParaRPr lang="en-GB" altLang="zh-CN" sz="1600" dirty="0"/>
          </a:p>
          <a:p>
            <a:pPr lvl="1"/>
            <a:endParaRPr lang="en-US" altLang="zh-CN" sz="1600" dirty="0"/>
          </a:p>
          <a:p>
            <a:pPr lvl="1"/>
            <a:endParaRPr lang="en-GB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10087</TotalTime>
  <Words>148</Words>
  <Application>Microsoft Office PowerPoint</Application>
  <PresentationFormat>宽屏</PresentationFormat>
  <Paragraphs>39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FS_GMEC/GMEC: Way Forward for Open Issues</vt:lpstr>
      <vt:lpstr>KI#2: Event Exposure or Parameter Provisioning for group member changes</vt:lpstr>
      <vt:lpstr>KI#1: for group server area enforcement</vt:lpstr>
      <vt:lpstr>KI#3: Monitoring of CSA/CSR</vt:lpstr>
      <vt:lpstr>KI#4: Multiple SMFs for VN group communication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zte-v1</cp:lastModifiedBy>
  <cp:revision>989</cp:revision>
  <dcterms:created xsi:type="dcterms:W3CDTF">2010-02-05T13:52:04Z</dcterms:created>
  <dcterms:modified xsi:type="dcterms:W3CDTF">2022-10-10T03:29:36Z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1664821815</vt:lpwstr>
  </property>
</Properties>
</file>