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35" r:id="rId3"/>
    <p:sldId id="834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821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263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10-17 October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S2-2209218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17 – 26 August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FS_EDGE_Ph2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/>
              <a:t>status </a:t>
            </a:r>
            <a:r>
              <a:rPr lang="en-GB" altLang="zh-CN" sz="3600" b="1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Patrice Hédé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Huawei Technologies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EDGE Ph2 status after SA2#153E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355186"/>
            <a:ext cx="8554482" cy="394138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SA2#152-e: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7,25, 7 TUs used until SA2#153E and 0,25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17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/>
              <a:t>contributions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1 LS and 1 editorial clean-up contribution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6 solution updates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9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/>
              <a:t>evaluation and conclusions (new or update)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/>
              <a:t>KIs (out of 7) have received conclusions: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5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/>
              <a:t>KIs have received a complete conclusion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1 KI has a minor EN to resolve (KI#1/HR)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1 KI has not yet concluded (KI#6)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 in SA2#154e: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Remove the remaining ENs in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Resolve KI#6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Start normative work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83532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83%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97%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SP-220352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957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58475" cy="787400"/>
          </a:xfrm>
        </p:spPr>
        <p:txBody>
          <a:bodyPr/>
          <a:lstStyle/>
          <a:p>
            <a:r>
              <a:rPr lang="en-GB" altLang="en-US" sz="2800" b="1" dirty="0"/>
              <a:t>EDGE Ph2 status after SA2#153E — 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222640"/>
            <a:ext cx="8388466" cy="3881598"/>
          </a:xfrm>
        </p:spPr>
        <p:txBody>
          <a:bodyPr/>
          <a:lstStyle/>
          <a:p>
            <a:r>
              <a:rPr lang="en-US" altLang="en-US" sz="2400" b="1" dirty="0"/>
              <a:t>  Study phase</a:t>
            </a:r>
          </a:p>
          <a:p>
            <a:pPr lvl="1"/>
            <a:r>
              <a:rPr lang="en-US" altLang="en-US" sz="1600" i="1" dirty="0"/>
              <a:t>SA2#149e, Feb (1TU): Agreement on scenarios/use cases and assumptions for all KIs</a:t>
            </a:r>
          </a:p>
          <a:p>
            <a:pPr lvl="1"/>
            <a:r>
              <a:rPr lang="en-US" altLang="en-US" sz="1600" i="1" dirty="0"/>
              <a:t>SA2#150e, Apr (1TU): Updates to KI definition. Solutions</a:t>
            </a:r>
          </a:p>
          <a:p>
            <a:pPr lvl="1"/>
            <a:r>
              <a:rPr lang="en-US" altLang="en-US" sz="1600" i="1" dirty="0"/>
              <a:t>SA2#151e, May (2TU): Solutions</a:t>
            </a:r>
          </a:p>
          <a:p>
            <a:pPr lvl="1"/>
            <a:r>
              <a:rPr lang="en-US" altLang="en-US" sz="1600" i="1" dirty="0"/>
              <a:t>SA2#152e, Aug (2TU): Solutions, evaluations, conclusions</a:t>
            </a:r>
          </a:p>
          <a:p>
            <a:pPr lvl="2"/>
            <a:r>
              <a:rPr lang="en-US" altLang="en-US" sz="1400" i="1" dirty="0"/>
              <a:t>Approval of first version of Edge ph2 WID based on first conclusions, TR sent for information</a:t>
            </a:r>
            <a:endParaRPr lang="en-US" altLang="en-US" sz="1800" i="1" dirty="0"/>
          </a:p>
          <a:p>
            <a:pPr lvl="1"/>
            <a:r>
              <a:rPr lang="en-US" altLang="en-US" sz="1600" dirty="0"/>
              <a:t>SA2#153e, Oct (1TU): evaluations, conclusions</a:t>
            </a:r>
          </a:p>
          <a:p>
            <a:pPr lvl="2"/>
            <a:r>
              <a:rPr lang="en-US" altLang="en-US" sz="1400" dirty="0"/>
              <a:t>Completion of conclusions, Edge ph2 WID based on remaining conclusions</a:t>
            </a:r>
          </a:p>
          <a:p>
            <a:pPr lvl="1"/>
            <a:r>
              <a:rPr lang="en-US" altLang="en-US" sz="1600" b="1" dirty="0"/>
              <a:t>SA2#154e, Nov (0,25 TU): final conclusions</a:t>
            </a:r>
          </a:p>
          <a:p>
            <a:pPr lvl="2"/>
            <a:r>
              <a:rPr lang="en-US" altLang="en-US" sz="1400" b="1" dirty="0"/>
              <a:t>TR sent for approval, Edge ph2 WID based on final conclusions if needed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14161"/>
              </p:ext>
            </p:extLst>
          </p:nvPr>
        </p:nvGraphicFramePr>
        <p:xfrm>
          <a:off x="1058259" y="1441646"/>
          <a:ext cx="7524457" cy="790575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FS_EDGE_Ph2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11,5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0,25/</a:t>
                      </a:r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11,5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16025</TotalTime>
  <Words>351</Words>
  <Application>Microsoft Office PowerPoint</Application>
  <PresentationFormat>On-screen Show (4:3)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等线</vt:lpstr>
      <vt:lpstr>Times New Roman</vt:lpstr>
      <vt:lpstr>Office Theme</vt:lpstr>
      <vt:lpstr>FS_EDGE_Ph2 status report</vt:lpstr>
      <vt:lpstr>EDGE Ph2 status after SA2#153E</vt:lpstr>
      <vt:lpstr>EDGE Ph2 status after SA2#153E — work plan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keywords/>
  <dc:description/>
  <cp:lastModifiedBy>Patrice Hédé 2</cp:lastModifiedBy>
  <cp:revision>1800</cp:revision>
  <dcterms:created xsi:type="dcterms:W3CDTF">2008-08-30T09:32:10Z</dcterms:created>
  <dcterms:modified xsi:type="dcterms:W3CDTF">2022-10-14T13:18:25Z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1665753373</vt:lpwstr>
  </property>
</Properties>
</file>