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8"/>
  </p:notesMasterIdLst>
  <p:handoutMasterIdLst>
    <p:handoutMasterId r:id="rId9"/>
  </p:handoutMasterIdLst>
  <p:sldIdLst>
    <p:sldId id="341" r:id="rId5"/>
    <p:sldId id="363" r:id="rId6"/>
    <p:sldId id="367" r:id="rId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2" autoAdjust="0"/>
    <p:restoredTop sz="94679" autoAdjust="0"/>
  </p:normalViewPr>
  <p:slideViewPr>
    <p:cSldViewPr snapToGrid="0">
      <p:cViewPr varScale="1">
        <p:scale>
          <a:sx n="99" d="100"/>
          <a:sy n="99" d="100"/>
        </p:scale>
        <p:origin x="120" y="26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970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SA2#153 CC on FS_EDGE_Ph2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10-17 October 2022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S2-220xxxx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FS_EDGE_Ph2</a:t>
            </a:r>
            <a:br>
              <a:rPr lang="en-GB" altLang="en-US" dirty="0"/>
            </a:br>
            <a:r>
              <a:rPr lang="en-GB" altLang="en-US" dirty="0"/>
              <a:t>issues for progress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Patrice Hédé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FS_EDGE_Ph2 rapporteur, Huawei Technologies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KI#1/LBO </a:t>
            </a:r>
            <a:r>
              <a:rPr lang="en-GB" altLang="en-US" sz="2000" dirty="0"/>
              <a:t>(</a:t>
            </a:r>
            <a:r>
              <a:rPr lang="en-US" altLang="en-US" sz="2000" dirty="0"/>
              <a:t>Accessing EHE in a VPLMN when roaming via LBO PDU Session)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Status</a:t>
            </a:r>
          </a:p>
          <a:p>
            <a:pPr lvl="1"/>
            <a:r>
              <a:rPr lang="en-US" altLang="en-US" sz="1800" dirty="0"/>
              <a:t>2 possibilities:</a:t>
            </a:r>
          </a:p>
          <a:p>
            <a:pPr lvl="2"/>
            <a:r>
              <a:rPr lang="en-US" altLang="en-US" sz="1400" dirty="0"/>
              <a:t>A: Include support for indication from H-SMF to AMF of dynamic reconnection from HR PDU Session to LBO PDU Session (Sol#27) (S2-2208198r00)</a:t>
            </a:r>
          </a:p>
          <a:p>
            <a:pPr lvl="2"/>
            <a:r>
              <a:rPr lang="en-US" altLang="en-US" sz="1400" dirty="0"/>
              <a:t>B: No inclusion of dynamic reconnection from HR PDU Session to LBO PDU Session (S2-2208198r01)</a:t>
            </a:r>
          </a:p>
          <a:p>
            <a:r>
              <a:rPr lang="en-US" altLang="en-US" sz="2000" dirty="0"/>
              <a:t>Questions</a:t>
            </a:r>
          </a:p>
          <a:p>
            <a:pPr lvl="1"/>
            <a:r>
              <a:rPr lang="en-US" altLang="en-US" sz="1400" dirty="0"/>
              <a:t>Alternative A:</a:t>
            </a:r>
          </a:p>
          <a:p>
            <a:pPr lvl="2"/>
            <a:r>
              <a:rPr lang="en-US" altLang="en-US" sz="1400" dirty="0"/>
              <a:t>YES:</a:t>
            </a:r>
          </a:p>
          <a:p>
            <a:pPr lvl="2"/>
            <a:r>
              <a:rPr lang="en-US" altLang="en-US" sz="1400" dirty="0"/>
              <a:t>NO:</a:t>
            </a:r>
          </a:p>
          <a:p>
            <a:pPr lvl="1"/>
            <a:r>
              <a:rPr lang="en-US" altLang="en-US" sz="1400" dirty="0"/>
              <a:t>Alternative B:</a:t>
            </a:r>
          </a:p>
          <a:p>
            <a:pPr lvl="2"/>
            <a:r>
              <a:rPr lang="en-US" altLang="en-US" sz="1400" dirty="0"/>
              <a:t>YES:</a:t>
            </a:r>
          </a:p>
          <a:p>
            <a:pPr lvl="2"/>
            <a:r>
              <a:rPr lang="en-US" altLang="en-US" sz="1400" dirty="0"/>
              <a:t>NO:</a:t>
            </a:r>
          </a:p>
          <a:p>
            <a:r>
              <a:rPr lang="en-US" altLang="en-US" sz="2000" dirty="0"/>
              <a:t>Way forward: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KI#6 </a:t>
            </a:r>
            <a:r>
              <a:rPr lang="en-GB" altLang="en-US" sz="2800" dirty="0"/>
              <a:t>(</a:t>
            </a:r>
            <a:r>
              <a:rPr lang="en-US" altLang="en-US" sz="2800" dirty="0"/>
              <a:t>Avoiding UE to switch away from EC PDU Session</a:t>
            </a:r>
            <a:r>
              <a:rPr lang="en-GB" altLang="en-US" sz="2800" dirty="0"/>
              <a:t>)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1"/>
          </a:xfrm>
        </p:spPr>
        <p:txBody>
          <a:bodyPr/>
          <a:lstStyle/>
          <a:p>
            <a:r>
              <a:rPr lang="en-US" altLang="en-US" sz="2000" dirty="0"/>
              <a:t>Status</a:t>
            </a:r>
          </a:p>
          <a:p>
            <a:pPr lvl="1"/>
            <a:r>
              <a:rPr lang="en-US" altLang="en-US" sz="2000" dirty="0"/>
              <a:t>3 possibilities:</a:t>
            </a:r>
          </a:p>
          <a:p>
            <a:pPr lvl="2"/>
            <a:r>
              <a:rPr lang="en-US" altLang="en-US" sz="1600" dirty="0"/>
              <a:t>A: Convey indication to UE that a session/flow uses EC via </a:t>
            </a:r>
            <a:r>
              <a:rPr lang="en-US" altLang="en-US" sz="1600" dirty="0" err="1"/>
              <a:t>ePCO</a:t>
            </a:r>
            <a:r>
              <a:rPr lang="en-US" altLang="en-US" sz="1600" dirty="0"/>
              <a:t> (S2-2208366r04)</a:t>
            </a:r>
          </a:p>
          <a:p>
            <a:pPr lvl="2"/>
            <a:r>
              <a:rPr lang="en-US" altLang="en-US" sz="1600" dirty="0"/>
              <a:t>B: same as A, plus convey the indication to UE that session uses EC via URSP(S2-2208366r05)</a:t>
            </a:r>
          </a:p>
          <a:p>
            <a:pPr lvl="2"/>
            <a:r>
              <a:rPr lang="en-US" altLang="en-US" sz="1600" dirty="0"/>
              <a:t>C: only describe best practices for configuration/deployment to avoid the situation, no normative impacts</a:t>
            </a:r>
            <a:br>
              <a:rPr lang="en-US" altLang="en-US" sz="1600" dirty="0"/>
            </a:br>
            <a:r>
              <a:rPr lang="en-US" altLang="en-US" sz="1600" dirty="0"/>
              <a:t>(S2-2208366r07)</a:t>
            </a:r>
          </a:p>
          <a:p>
            <a:r>
              <a:rPr lang="en-US" altLang="en-US" sz="2000" dirty="0"/>
              <a:t>Questions</a:t>
            </a:r>
          </a:p>
          <a:p>
            <a:pPr lvl="1"/>
            <a:r>
              <a:rPr lang="en-US" altLang="en-US" sz="1400" dirty="0"/>
              <a:t>Alternative A:</a:t>
            </a:r>
          </a:p>
          <a:p>
            <a:pPr lvl="2"/>
            <a:r>
              <a:rPr lang="en-US" altLang="en-US" sz="1200" dirty="0"/>
              <a:t>YES:</a:t>
            </a:r>
          </a:p>
          <a:p>
            <a:pPr lvl="2"/>
            <a:r>
              <a:rPr lang="en-US" altLang="en-US" sz="1200" dirty="0"/>
              <a:t>NO:</a:t>
            </a:r>
          </a:p>
          <a:p>
            <a:pPr lvl="1"/>
            <a:r>
              <a:rPr lang="en-US" altLang="en-US" sz="1400" dirty="0"/>
              <a:t>Alternative B:</a:t>
            </a:r>
          </a:p>
          <a:p>
            <a:pPr lvl="2"/>
            <a:r>
              <a:rPr lang="en-US" altLang="en-US" sz="1200" dirty="0"/>
              <a:t>YES:</a:t>
            </a:r>
          </a:p>
          <a:p>
            <a:pPr lvl="2"/>
            <a:r>
              <a:rPr lang="en-US" altLang="en-US" sz="1200" dirty="0"/>
              <a:t>NO:</a:t>
            </a:r>
          </a:p>
          <a:p>
            <a:pPr lvl="1"/>
            <a:r>
              <a:rPr lang="en-US" altLang="en-US" sz="1400" dirty="0"/>
              <a:t>Alternative C:</a:t>
            </a:r>
          </a:p>
          <a:p>
            <a:pPr lvl="2"/>
            <a:r>
              <a:rPr lang="en-US" altLang="en-US" sz="1200" dirty="0"/>
              <a:t>YES:</a:t>
            </a:r>
          </a:p>
          <a:p>
            <a:pPr lvl="2"/>
            <a:r>
              <a:rPr lang="en-US" altLang="en-US" sz="1200" dirty="0"/>
              <a:t>NO:</a:t>
            </a:r>
          </a:p>
          <a:p>
            <a:r>
              <a:rPr lang="en-US" altLang="en-US" sz="2000" dirty="0"/>
              <a:t>Way forward:</a:t>
            </a:r>
          </a:p>
        </p:txBody>
      </p:sp>
    </p:spTree>
    <p:extLst>
      <p:ext uri="{BB962C8B-B14F-4D97-AF65-F5344CB8AC3E}">
        <p14:creationId xmlns:p14="http://schemas.microsoft.com/office/powerpoint/2010/main" val="68316051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280d8efa-eff2-4910-88d2-79ca146720c4"/>
    <ds:schemaRef ds:uri="http://schemas.openxmlformats.org/package/2006/metadata/core-properties"/>
    <ds:schemaRef ds:uri="http://schemas.microsoft.com/office/infopath/2007/PartnerControls"/>
    <ds:schemaRef ds:uri="679a257e-872f-4c98-9e8a-0a9c104f72c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15497</TotalTime>
  <Words>211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</vt:lpstr>
      <vt:lpstr>Calibri</vt:lpstr>
      <vt:lpstr>Calibri Light</vt:lpstr>
      <vt:lpstr>Times New Roman</vt:lpstr>
      <vt:lpstr>Office Theme</vt:lpstr>
      <vt:lpstr>FS_EDGE_Ph2 issues for progress</vt:lpstr>
      <vt:lpstr>KI#1/LBO (Accessing EHE in a VPLMN when roaming via LBO PDU Session)</vt:lpstr>
      <vt:lpstr>KI#6 (Avoiding UE to switch away from EC PDU Session)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Patrice Hédé</cp:lastModifiedBy>
  <cp:revision>625</cp:revision>
  <dcterms:created xsi:type="dcterms:W3CDTF">2010-02-05T13:52:04Z</dcterms:created>
  <dcterms:modified xsi:type="dcterms:W3CDTF">2022-10-13T09:19:55Z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1665560757</vt:lpwstr>
  </property>
</Properties>
</file>