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12"/>
  </p:notesMasterIdLst>
  <p:handoutMasterIdLst>
    <p:handoutMasterId r:id="rId13"/>
  </p:handoutMasterIdLst>
  <p:sldIdLst>
    <p:sldId id="303" r:id="rId7"/>
    <p:sldId id="792" r:id="rId8"/>
    <p:sldId id="793" r:id="rId9"/>
    <p:sldId id="794" r:id="rId10"/>
    <p:sldId id="791" r:id="rId11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66DD7BD-6767-7F73-B527-1243EA40E4F2}" name="Ericsson1012" initials="SS1012" userId="Ericsson1012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62A14D"/>
    <a:srgbClr val="000000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89" autoAdjust="0"/>
    <p:restoredTop sz="93372" autoAdjust="0"/>
  </p:normalViewPr>
  <p:slideViewPr>
    <p:cSldViewPr snapToGrid="0">
      <p:cViewPr varScale="1">
        <p:scale>
          <a:sx n="58" d="100"/>
          <a:sy n="58" d="100"/>
        </p:scale>
        <p:origin x="1296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microsoft.com/office/2016/11/relationships/changesInfo" Target="changesInfos/changesInfo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ndramouli, Devaki (Nokia - US/Dallas)" userId="ebf2a9f8-651b-4485-926f-9d93c0eafbc5" providerId="ADAL" clId="{3B661DAA-83FB-48F2-9B0F-A5686A317B4C}"/>
    <pc:docChg chg="undo custSel addSld modSld sldOrd modMainMaster">
      <pc:chgData name="Chandramouli, Devaki (Nokia - US/Dallas)" userId="ebf2a9f8-651b-4485-926f-9d93c0eafbc5" providerId="ADAL" clId="{3B661DAA-83FB-48F2-9B0F-A5686A317B4C}" dt="2022-05-24T06:04:26.125" v="484" actId="6549"/>
      <pc:docMkLst>
        <pc:docMk/>
      </pc:docMkLst>
      <pc:sldChg chg="delSp mod">
        <pc:chgData name="Chandramouli, Devaki (Nokia - US/Dallas)" userId="ebf2a9f8-651b-4485-926f-9d93c0eafbc5" providerId="ADAL" clId="{3B661DAA-83FB-48F2-9B0F-A5686A317B4C}" dt="2022-05-23T05:04:58.946" v="25" actId="478"/>
        <pc:sldMkLst>
          <pc:docMk/>
          <pc:sldMk cId="3452607634" sldId="791"/>
        </pc:sldMkLst>
        <pc:spChg chg="del">
          <ac:chgData name="Chandramouli, Devaki (Nokia - US/Dallas)" userId="ebf2a9f8-651b-4485-926f-9d93c0eafbc5" providerId="ADAL" clId="{3B661DAA-83FB-48F2-9B0F-A5686A317B4C}" dt="2022-05-23T05:04:58.946" v="25" actId="478"/>
          <ac:spMkLst>
            <pc:docMk/>
            <pc:sldMk cId="3452607634" sldId="791"/>
            <ac:spMk id="4" creationId="{FF69F88C-6403-4879-89D5-B1E0646962F1}"/>
          </ac:spMkLst>
        </pc:spChg>
      </pc:sldChg>
      <pc:sldChg chg="delSp modSp mod">
        <pc:chgData name="Chandramouli, Devaki (Nokia - US/Dallas)" userId="ebf2a9f8-651b-4485-926f-9d93c0eafbc5" providerId="ADAL" clId="{3B661DAA-83FB-48F2-9B0F-A5686A317B4C}" dt="2022-05-23T05:24:03.837" v="478" actId="113"/>
        <pc:sldMkLst>
          <pc:docMk/>
          <pc:sldMk cId="2503194211" sldId="792"/>
        </pc:sldMkLst>
        <pc:spChg chg="del">
          <ac:chgData name="Chandramouli, Devaki (Nokia - US/Dallas)" userId="ebf2a9f8-651b-4485-926f-9d93c0eafbc5" providerId="ADAL" clId="{3B661DAA-83FB-48F2-9B0F-A5686A317B4C}" dt="2022-05-23T04:57:05.350" v="14" actId="478"/>
          <ac:spMkLst>
            <pc:docMk/>
            <pc:sldMk cId="2503194211" sldId="792"/>
            <ac:spMk id="2" creationId="{A0478D9D-134E-46AC-8D77-A499EA8B7BEE}"/>
          </ac:spMkLst>
        </pc:spChg>
        <pc:spChg chg="mod">
          <ac:chgData name="Chandramouli, Devaki (Nokia - US/Dallas)" userId="ebf2a9f8-651b-4485-926f-9d93c0eafbc5" providerId="ADAL" clId="{3B661DAA-83FB-48F2-9B0F-A5686A317B4C}" dt="2022-05-23T05:24:03.837" v="478" actId="113"/>
          <ac:spMkLst>
            <pc:docMk/>
            <pc:sldMk cId="2503194211" sldId="792"/>
            <ac:spMk id="29716" creationId="{00000000-0000-0000-0000-000000000000}"/>
          </ac:spMkLst>
        </pc:spChg>
        <pc:graphicFrameChg chg="modGraphic">
          <ac:chgData name="Chandramouli, Devaki (Nokia - US/Dallas)" userId="ebf2a9f8-651b-4485-926f-9d93c0eafbc5" providerId="ADAL" clId="{3B661DAA-83FB-48F2-9B0F-A5686A317B4C}" dt="2022-05-23T05:23:04.642" v="477" actId="20577"/>
          <ac:graphicFrameMkLst>
            <pc:docMk/>
            <pc:sldMk cId="2503194211" sldId="792"/>
            <ac:graphicFrameMk id="6" creationId="{E00ED072-BA1F-4A84-885A-566997B4B633}"/>
          </ac:graphicFrameMkLst>
        </pc:graphicFrameChg>
      </pc:sldChg>
      <pc:sldChg chg="modSp add mod">
        <pc:chgData name="Chandramouli, Devaki (Nokia - US/Dallas)" userId="ebf2a9f8-651b-4485-926f-9d93c0eafbc5" providerId="ADAL" clId="{3B661DAA-83FB-48F2-9B0F-A5686A317B4C}" dt="2022-05-23T05:04:50.033" v="24" actId="20577"/>
        <pc:sldMkLst>
          <pc:docMk/>
          <pc:sldMk cId="4215421484" sldId="793"/>
        </pc:sldMkLst>
        <pc:spChg chg="mod">
          <ac:chgData name="Chandramouli, Devaki (Nokia - US/Dallas)" userId="ebf2a9f8-651b-4485-926f-9d93c0eafbc5" providerId="ADAL" clId="{3B661DAA-83FB-48F2-9B0F-A5686A317B4C}" dt="2022-05-23T05:04:50.033" v="24" actId="20577"/>
          <ac:spMkLst>
            <pc:docMk/>
            <pc:sldMk cId="4215421484" sldId="793"/>
            <ac:spMk id="29698" creationId="{00000000-0000-0000-0000-000000000000}"/>
          </ac:spMkLst>
        </pc:spChg>
      </pc:sldChg>
      <pc:sldChg chg="modSp add mod ord">
        <pc:chgData name="Chandramouli, Devaki (Nokia - US/Dallas)" userId="ebf2a9f8-651b-4485-926f-9d93c0eafbc5" providerId="ADAL" clId="{3B661DAA-83FB-48F2-9B0F-A5686A317B4C}" dt="2022-05-24T06:04:26.125" v="484" actId="6549"/>
        <pc:sldMkLst>
          <pc:docMk/>
          <pc:sldMk cId="1898174104" sldId="794"/>
        </pc:sldMkLst>
        <pc:spChg chg="mod">
          <ac:chgData name="Chandramouli, Devaki (Nokia - US/Dallas)" userId="ebf2a9f8-651b-4485-926f-9d93c0eafbc5" providerId="ADAL" clId="{3B661DAA-83FB-48F2-9B0F-A5686A317B4C}" dt="2022-05-23T05:05:24.406" v="31" actId="20577"/>
          <ac:spMkLst>
            <pc:docMk/>
            <pc:sldMk cId="1898174104" sldId="794"/>
            <ac:spMk id="29698" creationId="{00000000-0000-0000-0000-000000000000}"/>
          </ac:spMkLst>
        </pc:spChg>
        <pc:spChg chg="mod">
          <ac:chgData name="Chandramouli, Devaki (Nokia - US/Dallas)" userId="ebf2a9f8-651b-4485-926f-9d93c0eafbc5" providerId="ADAL" clId="{3B661DAA-83FB-48F2-9B0F-A5686A317B4C}" dt="2022-05-23T05:19:01.394" v="471" actId="20577"/>
          <ac:spMkLst>
            <pc:docMk/>
            <pc:sldMk cId="1898174104" sldId="794"/>
            <ac:spMk id="29716" creationId="{00000000-0000-0000-0000-000000000000}"/>
          </ac:spMkLst>
        </pc:spChg>
        <pc:graphicFrameChg chg="modGraphic">
          <ac:chgData name="Chandramouli, Devaki (Nokia - US/Dallas)" userId="ebf2a9f8-651b-4485-926f-9d93c0eafbc5" providerId="ADAL" clId="{3B661DAA-83FB-48F2-9B0F-A5686A317B4C}" dt="2022-05-24T06:04:26.125" v="484" actId="6549"/>
          <ac:graphicFrameMkLst>
            <pc:docMk/>
            <pc:sldMk cId="1898174104" sldId="794"/>
            <ac:graphicFrameMk id="6" creationId="{E00ED072-BA1F-4A84-885A-566997B4B633}"/>
          </ac:graphicFrameMkLst>
        </pc:graphicFrameChg>
      </pc:sldChg>
      <pc:sldChg chg="modSp add mod">
        <pc:chgData name="Chandramouli, Devaki (Nokia - US/Dallas)" userId="ebf2a9f8-651b-4485-926f-9d93c0eafbc5" providerId="ADAL" clId="{3B661DAA-83FB-48F2-9B0F-A5686A317B4C}" dt="2022-05-23T05:15:40.076" v="420" actId="6549"/>
        <pc:sldMkLst>
          <pc:docMk/>
          <pc:sldMk cId="1751762937" sldId="795"/>
        </pc:sldMkLst>
        <pc:spChg chg="mod">
          <ac:chgData name="Chandramouli, Devaki (Nokia - US/Dallas)" userId="ebf2a9f8-651b-4485-926f-9d93c0eafbc5" providerId="ADAL" clId="{3B661DAA-83FB-48F2-9B0F-A5686A317B4C}" dt="2022-05-23T05:05:29.916" v="33" actId="20577"/>
          <ac:spMkLst>
            <pc:docMk/>
            <pc:sldMk cId="1751762937" sldId="795"/>
            <ac:spMk id="29698" creationId="{00000000-0000-0000-0000-000000000000}"/>
          </ac:spMkLst>
        </pc:spChg>
        <pc:spChg chg="mod">
          <ac:chgData name="Chandramouli, Devaki (Nokia - US/Dallas)" userId="ebf2a9f8-651b-4485-926f-9d93c0eafbc5" providerId="ADAL" clId="{3B661DAA-83FB-48F2-9B0F-A5686A317B4C}" dt="2022-05-23T05:15:40.076" v="420" actId="6549"/>
          <ac:spMkLst>
            <pc:docMk/>
            <pc:sldMk cId="1751762937" sldId="795"/>
            <ac:spMk id="29716" creationId="{00000000-0000-0000-0000-000000000000}"/>
          </ac:spMkLst>
        </pc:spChg>
      </pc:sldChg>
      <pc:sldMasterChg chg="modSp mod modSldLayout">
        <pc:chgData name="Chandramouli, Devaki (Nokia - US/Dallas)" userId="ebf2a9f8-651b-4485-926f-9d93c0eafbc5" providerId="ADAL" clId="{3B661DAA-83FB-48F2-9B0F-A5686A317B4C}" dt="2022-05-23T04:56:51.682" v="13" actId="20577"/>
        <pc:sldMasterMkLst>
          <pc:docMk/>
          <pc:sldMasterMk cId="0" sldId="2147483729"/>
        </pc:sldMasterMkLst>
        <pc:spChg chg="mod">
          <ac:chgData name="Chandramouli, Devaki (Nokia - US/Dallas)" userId="ebf2a9f8-651b-4485-926f-9d93c0eafbc5" providerId="ADAL" clId="{3B661DAA-83FB-48F2-9B0F-A5686A317B4C}" dt="2022-05-23T04:56:51.682" v="13" actId="20577"/>
          <ac:spMkLst>
            <pc:docMk/>
            <pc:sldMasterMk cId="0" sldId="2147483729"/>
            <ac:spMk id="14" creationId="{00000000-0000-0000-0000-000000000000}"/>
          </ac:spMkLst>
        </pc:spChg>
        <pc:sldLayoutChg chg="modSp mod">
          <pc:chgData name="Chandramouli, Devaki (Nokia - US/Dallas)" userId="ebf2a9f8-651b-4485-926f-9d93c0eafbc5" providerId="ADAL" clId="{3B661DAA-83FB-48F2-9B0F-A5686A317B4C}" dt="2022-05-23T04:56:16.516" v="5" actId="6549"/>
          <pc:sldLayoutMkLst>
            <pc:docMk/>
            <pc:sldMasterMk cId="0" sldId="2147483729"/>
            <pc:sldLayoutMk cId="719417900" sldId="2147483770"/>
          </pc:sldLayoutMkLst>
          <pc:spChg chg="mod">
            <ac:chgData name="Chandramouli, Devaki (Nokia - US/Dallas)" userId="ebf2a9f8-651b-4485-926f-9d93c0eafbc5" providerId="ADAL" clId="{3B661DAA-83FB-48F2-9B0F-A5686A317B4C}" dt="2022-05-23T04:56:16.516" v="5" actId="6549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  <pc:docChgLst>
    <pc:chgData name="Chandramouli, Devaki (Nokia - US/Dallas)" userId="ebf2a9f8-651b-4485-926f-9d93c0eafbc5" providerId="ADAL" clId="{36E0591F-49B2-4C02-BB3D-12EC55E726AD}"/>
    <pc:docChg chg="modSld">
      <pc:chgData name="Chandramouli, Devaki (Nokia - US/Dallas)" userId="ebf2a9f8-651b-4485-926f-9d93c0eafbc5" providerId="ADAL" clId="{36E0591F-49B2-4C02-BB3D-12EC55E726AD}" dt="2022-04-15T00:01:03.483" v="34" actId="20577"/>
      <pc:docMkLst>
        <pc:docMk/>
      </pc:docMkLst>
      <pc:sldChg chg="modSp mod">
        <pc:chgData name="Chandramouli, Devaki (Nokia - US/Dallas)" userId="ebf2a9f8-651b-4485-926f-9d93c0eafbc5" providerId="ADAL" clId="{36E0591F-49B2-4C02-BB3D-12EC55E726AD}" dt="2022-04-14T18:48:48.935" v="31" actId="20577"/>
        <pc:sldMkLst>
          <pc:docMk/>
          <pc:sldMk cId="3452607634" sldId="791"/>
        </pc:sldMkLst>
        <pc:spChg chg="mod">
          <ac:chgData name="Chandramouli, Devaki (Nokia - US/Dallas)" userId="ebf2a9f8-651b-4485-926f-9d93c0eafbc5" providerId="ADAL" clId="{36E0591F-49B2-4C02-BB3D-12EC55E726AD}" dt="2022-04-14T18:48:48.935" v="31" actId="20577"/>
          <ac:spMkLst>
            <pc:docMk/>
            <pc:sldMk cId="3452607634" sldId="791"/>
            <ac:spMk id="29716" creationId="{00000000-0000-0000-0000-000000000000}"/>
          </ac:spMkLst>
        </pc:spChg>
      </pc:sldChg>
      <pc:sldChg chg="modSp mod">
        <pc:chgData name="Chandramouli, Devaki (Nokia - US/Dallas)" userId="ebf2a9f8-651b-4485-926f-9d93c0eafbc5" providerId="ADAL" clId="{36E0591F-49B2-4C02-BB3D-12EC55E726AD}" dt="2022-04-15T00:01:03.483" v="34" actId="20577"/>
        <pc:sldMkLst>
          <pc:docMk/>
          <pc:sldMk cId="2503194211" sldId="792"/>
        </pc:sldMkLst>
        <pc:spChg chg="mod">
          <ac:chgData name="Chandramouli, Devaki (Nokia - US/Dallas)" userId="ebf2a9f8-651b-4485-926f-9d93c0eafbc5" providerId="ADAL" clId="{36E0591F-49B2-4C02-BB3D-12EC55E726AD}" dt="2022-04-14T18:48:30.073" v="17" actId="20577"/>
          <ac:spMkLst>
            <pc:docMk/>
            <pc:sldMk cId="2503194211" sldId="792"/>
            <ac:spMk id="29716" creationId="{00000000-0000-0000-0000-000000000000}"/>
          </ac:spMkLst>
        </pc:spChg>
        <pc:graphicFrameChg chg="modGraphic">
          <ac:chgData name="Chandramouli, Devaki (Nokia - US/Dallas)" userId="ebf2a9f8-651b-4485-926f-9d93c0eafbc5" providerId="ADAL" clId="{36E0591F-49B2-4C02-BB3D-12EC55E726AD}" dt="2022-04-15T00:01:03.483" v="34" actId="20577"/>
          <ac:graphicFrameMkLst>
            <pc:docMk/>
            <pc:sldMk cId="2503194211" sldId="792"/>
            <ac:graphicFrameMk id="6" creationId="{E00ED072-BA1F-4A84-885A-566997B4B633}"/>
          </ac:graphicFrameMkLst>
        </pc:graphicFrameChg>
      </pc:sldChg>
    </pc:docChg>
  </pc:docChgLst>
  <pc:docChgLst>
    <pc:chgData name="Chandramouli, Devaki (Nokia - US/Dallas)" userId="ebf2a9f8-651b-4485-926f-9d93c0eafbc5" providerId="ADAL" clId="{1560D3B7-4088-4C09-B96B-C53EAC066E46}"/>
    <pc:docChg chg="delSld modSld modMainMaster">
      <pc:chgData name="Chandramouli, Devaki (Nokia - US/Dallas)" userId="ebf2a9f8-651b-4485-926f-9d93c0eafbc5" providerId="ADAL" clId="{1560D3B7-4088-4C09-B96B-C53EAC066E46}" dt="2022-10-18T12:11:26.057" v="31" actId="20577"/>
      <pc:docMkLst>
        <pc:docMk/>
      </pc:docMkLst>
      <pc:sldChg chg="modSp mod">
        <pc:chgData name="Chandramouli, Devaki (Nokia - US/Dallas)" userId="ebf2a9f8-651b-4485-926f-9d93c0eafbc5" providerId="ADAL" clId="{1560D3B7-4088-4C09-B96B-C53EAC066E46}" dt="2022-10-18T12:07:27.823" v="1" actId="6549"/>
        <pc:sldMkLst>
          <pc:docMk/>
          <pc:sldMk cId="3452607634" sldId="791"/>
        </pc:sldMkLst>
        <pc:spChg chg="mod">
          <ac:chgData name="Chandramouli, Devaki (Nokia - US/Dallas)" userId="ebf2a9f8-651b-4485-926f-9d93c0eafbc5" providerId="ADAL" clId="{1560D3B7-4088-4C09-B96B-C53EAC066E46}" dt="2022-10-18T12:07:27.823" v="1" actId="6549"/>
          <ac:spMkLst>
            <pc:docMk/>
            <pc:sldMk cId="3452607634" sldId="791"/>
            <ac:spMk id="29698" creationId="{00000000-0000-0000-0000-000000000000}"/>
          </ac:spMkLst>
        </pc:spChg>
      </pc:sldChg>
      <pc:sldChg chg="del">
        <pc:chgData name="Chandramouli, Devaki (Nokia - US/Dallas)" userId="ebf2a9f8-651b-4485-926f-9d93c0eafbc5" providerId="ADAL" clId="{1560D3B7-4088-4C09-B96B-C53EAC066E46}" dt="2022-10-18T12:07:21.775" v="0" actId="47"/>
        <pc:sldMkLst>
          <pc:docMk/>
          <pc:sldMk cId="2895824503" sldId="794"/>
        </pc:sldMkLst>
      </pc:sldChg>
      <pc:sldMasterChg chg="modSldLayout">
        <pc:chgData name="Chandramouli, Devaki (Nokia - US/Dallas)" userId="ebf2a9f8-651b-4485-926f-9d93c0eafbc5" providerId="ADAL" clId="{1560D3B7-4088-4C09-B96B-C53EAC066E46}" dt="2022-10-18T12:11:26.057" v="31" actId="20577"/>
        <pc:sldMasterMkLst>
          <pc:docMk/>
          <pc:sldMasterMk cId="0" sldId="2147483729"/>
        </pc:sldMasterMkLst>
        <pc:sldLayoutChg chg="modSp mod">
          <pc:chgData name="Chandramouli, Devaki (Nokia - US/Dallas)" userId="ebf2a9f8-651b-4485-926f-9d93c0eafbc5" providerId="ADAL" clId="{1560D3B7-4088-4C09-B96B-C53EAC066E46}" dt="2022-10-18T12:11:26.057" v="31" actId="20577"/>
          <pc:sldLayoutMkLst>
            <pc:docMk/>
            <pc:sldMasterMk cId="0" sldId="2147483729"/>
            <pc:sldLayoutMk cId="719417900" sldId="2147483770"/>
          </pc:sldLayoutMkLst>
          <pc:spChg chg="mod">
            <ac:chgData name="Chandramouli, Devaki (Nokia - US/Dallas)" userId="ebf2a9f8-651b-4485-926f-9d93c0eafbc5" providerId="ADAL" clId="{1560D3B7-4088-4C09-B96B-C53EAC066E46}" dt="2022-10-18T12:11:26.057" v="31" actId="20577"/>
            <ac:spMkLst>
              <pc:docMk/>
              <pc:sldMasterMk cId="0" sldId="2147483729"/>
              <pc:sldLayoutMk cId="719417900" sldId="2147483770"/>
              <ac:spMk id="4" creationId="{00000000-0000-0000-0000-000000000000}"/>
            </ac:spMkLst>
          </pc:spChg>
          <pc:spChg chg="mod">
            <ac:chgData name="Chandramouli, Devaki (Nokia - US/Dallas)" userId="ebf2a9f8-651b-4485-926f-9d93c0eafbc5" providerId="ADAL" clId="{1560D3B7-4088-4C09-B96B-C53EAC066E46}" dt="2022-10-18T12:11:11.180" v="5" actId="20577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  <pc:docChgLst>
    <pc:chgData name="Chandramouli, Devaki (Nokia - US/Dallas)" userId="ebf2a9f8-651b-4485-926f-9d93c0eafbc5" providerId="ADAL" clId="{F58B729A-4677-4351-983E-350B8A96A3C8}"/>
    <pc:docChg chg="undo custSel delSld modSld sldOrd modMainMaster">
      <pc:chgData name="Chandramouli, Devaki (Nokia - US/Dallas)" userId="ebf2a9f8-651b-4485-926f-9d93c0eafbc5" providerId="ADAL" clId="{F58B729A-4677-4351-983E-350B8A96A3C8}" dt="2022-08-30T15:34:42.916" v="1250" actId="1035"/>
      <pc:docMkLst>
        <pc:docMk/>
      </pc:docMkLst>
      <pc:sldChg chg="modSp mod">
        <pc:chgData name="Chandramouli, Devaki (Nokia - US/Dallas)" userId="ebf2a9f8-651b-4485-926f-9d93c0eafbc5" providerId="ADAL" clId="{F58B729A-4677-4351-983E-350B8A96A3C8}" dt="2022-08-30T15:34:42.916" v="1250" actId="1035"/>
        <pc:sldMkLst>
          <pc:docMk/>
          <pc:sldMk cId="3452607634" sldId="791"/>
        </pc:sldMkLst>
        <pc:spChg chg="mod">
          <ac:chgData name="Chandramouli, Devaki (Nokia - US/Dallas)" userId="ebf2a9f8-651b-4485-926f-9d93c0eafbc5" providerId="ADAL" clId="{F58B729A-4677-4351-983E-350B8A96A3C8}" dt="2022-08-30T00:50:36.591" v="447" actId="20577"/>
          <ac:spMkLst>
            <pc:docMk/>
            <pc:sldMk cId="3452607634" sldId="791"/>
            <ac:spMk id="29698" creationId="{00000000-0000-0000-0000-000000000000}"/>
          </ac:spMkLst>
        </pc:spChg>
        <pc:spChg chg="mod">
          <ac:chgData name="Chandramouli, Devaki (Nokia - US/Dallas)" userId="ebf2a9f8-651b-4485-926f-9d93c0eafbc5" providerId="ADAL" clId="{F58B729A-4677-4351-983E-350B8A96A3C8}" dt="2022-08-30T15:34:42.916" v="1250" actId="1035"/>
          <ac:spMkLst>
            <pc:docMk/>
            <pc:sldMk cId="3452607634" sldId="791"/>
            <ac:spMk id="29716" creationId="{00000000-0000-0000-0000-000000000000}"/>
          </ac:spMkLst>
        </pc:spChg>
      </pc:sldChg>
      <pc:sldChg chg="modSp mod">
        <pc:chgData name="Chandramouli, Devaki (Nokia - US/Dallas)" userId="ebf2a9f8-651b-4485-926f-9d93c0eafbc5" providerId="ADAL" clId="{F58B729A-4677-4351-983E-350B8A96A3C8}" dt="2022-08-30T15:32:08.372" v="1187" actId="20577"/>
        <pc:sldMkLst>
          <pc:docMk/>
          <pc:sldMk cId="2503194211" sldId="792"/>
        </pc:sldMkLst>
        <pc:spChg chg="mod">
          <ac:chgData name="Chandramouli, Devaki (Nokia - US/Dallas)" userId="ebf2a9f8-651b-4485-926f-9d93c0eafbc5" providerId="ADAL" clId="{F58B729A-4677-4351-983E-350B8A96A3C8}" dt="2022-08-30T00:34:39.456" v="28" actId="20577"/>
          <ac:spMkLst>
            <pc:docMk/>
            <pc:sldMk cId="2503194211" sldId="792"/>
            <ac:spMk id="29698" creationId="{00000000-0000-0000-0000-000000000000}"/>
          </ac:spMkLst>
        </pc:spChg>
        <pc:spChg chg="mod">
          <ac:chgData name="Chandramouli, Devaki (Nokia - US/Dallas)" userId="ebf2a9f8-651b-4485-926f-9d93c0eafbc5" providerId="ADAL" clId="{F58B729A-4677-4351-983E-350B8A96A3C8}" dt="2022-08-30T15:30:16.026" v="1182" actId="20577"/>
          <ac:spMkLst>
            <pc:docMk/>
            <pc:sldMk cId="2503194211" sldId="792"/>
            <ac:spMk id="29716" creationId="{00000000-0000-0000-0000-000000000000}"/>
          </ac:spMkLst>
        </pc:spChg>
        <pc:graphicFrameChg chg="modGraphic">
          <ac:chgData name="Chandramouli, Devaki (Nokia - US/Dallas)" userId="ebf2a9f8-651b-4485-926f-9d93c0eafbc5" providerId="ADAL" clId="{F58B729A-4677-4351-983E-350B8A96A3C8}" dt="2022-08-30T15:32:08.372" v="1187" actId="20577"/>
          <ac:graphicFrameMkLst>
            <pc:docMk/>
            <pc:sldMk cId="2503194211" sldId="792"/>
            <ac:graphicFrameMk id="6" creationId="{E00ED072-BA1F-4A84-885A-566997B4B633}"/>
          </ac:graphicFrameMkLst>
        </pc:graphicFrameChg>
      </pc:sldChg>
      <pc:sldChg chg="modSp mod ord">
        <pc:chgData name="Chandramouli, Devaki (Nokia - US/Dallas)" userId="ebf2a9f8-651b-4485-926f-9d93c0eafbc5" providerId="ADAL" clId="{F58B729A-4677-4351-983E-350B8A96A3C8}" dt="2022-08-30T15:32:12.913" v="1190" actId="20577"/>
        <pc:sldMkLst>
          <pc:docMk/>
          <pc:sldMk cId="4215421484" sldId="793"/>
        </pc:sldMkLst>
        <pc:spChg chg="mod">
          <ac:chgData name="Chandramouli, Devaki (Nokia - US/Dallas)" userId="ebf2a9f8-651b-4485-926f-9d93c0eafbc5" providerId="ADAL" clId="{F58B729A-4677-4351-983E-350B8A96A3C8}" dt="2022-08-30T00:48:49.857" v="426" actId="20577"/>
          <ac:spMkLst>
            <pc:docMk/>
            <pc:sldMk cId="4215421484" sldId="793"/>
            <ac:spMk id="29698" creationId="{00000000-0000-0000-0000-000000000000}"/>
          </ac:spMkLst>
        </pc:spChg>
        <pc:spChg chg="mod">
          <ac:chgData name="Chandramouli, Devaki (Nokia - US/Dallas)" userId="ebf2a9f8-651b-4485-926f-9d93c0eafbc5" providerId="ADAL" clId="{F58B729A-4677-4351-983E-350B8A96A3C8}" dt="2022-08-30T15:30:29.369" v="1184" actId="6549"/>
          <ac:spMkLst>
            <pc:docMk/>
            <pc:sldMk cId="4215421484" sldId="793"/>
            <ac:spMk id="29716" creationId="{00000000-0000-0000-0000-000000000000}"/>
          </ac:spMkLst>
        </pc:spChg>
        <pc:graphicFrameChg chg="modGraphic">
          <ac:chgData name="Chandramouli, Devaki (Nokia - US/Dallas)" userId="ebf2a9f8-651b-4485-926f-9d93c0eafbc5" providerId="ADAL" clId="{F58B729A-4677-4351-983E-350B8A96A3C8}" dt="2022-08-30T15:32:12.913" v="1190" actId="20577"/>
          <ac:graphicFrameMkLst>
            <pc:docMk/>
            <pc:sldMk cId="4215421484" sldId="793"/>
            <ac:graphicFrameMk id="6" creationId="{E00ED072-BA1F-4A84-885A-566997B4B633}"/>
          </ac:graphicFrameMkLst>
        </pc:graphicFrameChg>
      </pc:sldChg>
      <pc:sldChg chg="del">
        <pc:chgData name="Chandramouli, Devaki (Nokia - US/Dallas)" userId="ebf2a9f8-651b-4485-926f-9d93c0eafbc5" providerId="ADAL" clId="{F58B729A-4677-4351-983E-350B8A96A3C8}" dt="2022-08-30T00:57:29.584" v="683" actId="47"/>
        <pc:sldMkLst>
          <pc:docMk/>
          <pc:sldMk cId="1898174104" sldId="794"/>
        </pc:sldMkLst>
      </pc:sldChg>
      <pc:sldChg chg="del">
        <pc:chgData name="Chandramouli, Devaki (Nokia - US/Dallas)" userId="ebf2a9f8-651b-4485-926f-9d93c0eafbc5" providerId="ADAL" clId="{F58B729A-4677-4351-983E-350B8A96A3C8}" dt="2022-08-30T00:57:29.584" v="683" actId="47"/>
        <pc:sldMkLst>
          <pc:docMk/>
          <pc:sldMk cId="1751762937" sldId="795"/>
        </pc:sldMkLst>
      </pc:sldChg>
      <pc:sldMasterChg chg="modSp mod modSldLayout">
        <pc:chgData name="Chandramouli, Devaki (Nokia - US/Dallas)" userId="ebf2a9f8-651b-4485-926f-9d93c0eafbc5" providerId="ADAL" clId="{F58B729A-4677-4351-983E-350B8A96A3C8}" dt="2022-08-30T00:34:23.100" v="27" actId="20577"/>
        <pc:sldMasterMkLst>
          <pc:docMk/>
          <pc:sldMasterMk cId="0" sldId="2147483729"/>
        </pc:sldMasterMkLst>
        <pc:spChg chg="mod">
          <ac:chgData name="Chandramouli, Devaki (Nokia - US/Dallas)" userId="ebf2a9f8-651b-4485-926f-9d93c0eafbc5" providerId="ADAL" clId="{F58B729A-4677-4351-983E-350B8A96A3C8}" dt="2022-08-30T00:34:23.100" v="27" actId="20577"/>
          <ac:spMkLst>
            <pc:docMk/>
            <pc:sldMasterMk cId="0" sldId="2147483729"/>
            <ac:spMk id="14" creationId="{00000000-0000-0000-0000-000000000000}"/>
          </ac:spMkLst>
        </pc:spChg>
        <pc:sldLayoutChg chg="modSp mod">
          <pc:chgData name="Chandramouli, Devaki (Nokia - US/Dallas)" userId="ebf2a9f8-651b-4485-926f-9d93c0eafbc5" providerId="ADAL" clId="{F58B729A-4677-4351-983E-350B8A96A3C8}" dt="2022-08-30T00:34:05.186" v="14" actId="20577"/>
          <pc:sldLayoutMkLst>
            <pc:docMk/>
            <pc:sldMasterMk cId="0" sldId="2147483729"/>
            <pc:sldLayoutMk cId="719417900" sldId="2147483770"/>
          </pc:sldLayoutMkLst>
          <pc:spChg chg="mod">
            <ac:chgData name="Chandramouli, Devaki (Nokia - US/Dallas)" userId="ebf2a9f8-651b-4485-926f-9d93c0eafbc5" providerId="ADAL" clId="{F58B729A-4677-4351-983E-350B8A96A3C8}" dt="2022-08-30T00:33:58.321" v="10" actId="20577"/>
            <ac:spMkLst>
              <pc:docMk/>
              <pc:sldMasterMk cId="0" sldId="2147483729"/>
              <pc:sldLayoutMk cId="719417900" sldId="2147483770"/>
              <ac:spMk id="4" creationId="{00000000-0000-0000-0000-000000000000}"/>
            </ac:spMkLst>
          </pc:spChg>
          <pc:spChg chg="mod">
            <ac:chgData name="Chandramouli, Devaki (Nokia - US/Dallas)" userId="ebf2a9f8-651b-4485-926f-9d93c0eafbc5" providerId="ADAL" clId="{F58B729A-4677-4351-983E-350B8A96A3C8}" dt="2022-08-30T00:34:05.186" v="14" actId="20577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  <pc:docChgLst>
    <pc:chgData name="Chandramouli, Devaki (Nokia - US/Dallas)" userId="ebf2a9f8-651b-4485-926f-9d93c0eafbc5" providerId="ADAL" clId="{8C54C5B7-592C-49CC-8528-6AC38B4835D0}"/>
    <pc:docChg chg="custSel addSld modSld">
      <pc:chgData name="Chandramouli, Devaki (Nokia - US/Dallas)" userId="ebf2a9f8-651b-4485-926f-9d93c0eafbc5" providerId="ADAL" clId="{8C54C5B7-592C-49CC-8528-6AC38B4835D0}" dt="2022-10-18T11:52:32.971" v="1011" actId="20577"/>
      <pc:docMkLst>
        <pc:docMk/>
      </pc:docMkLst>
      <pc:sldChg chg="modSp mod">
        <pc:chgData name="Chandramouli, Devaki (Nokia - US/Dallas)" userId="ebf2a9f8-651b-4485-926f-9d93c0eafbc5" providerId="ADAL" clId="{8C54C5B7-592C-49CC-8528-6AC38B4835D0}" dt="2022-10-18T11:52:32.971" v="1011" actId="20577"/>
        <pc:sldMkLst>
          <pc:docMk/>
          <pc:sldMk cId="3452607634" sldId="791"/>
        </pc:sldMkLst>
        <pc:spChg chg="mod">
          <ac:chgData name="Chandramouli, Devaki (Nokia - US/Dallas)" userId="ebf2a9f8-651b-4485-926f-9d93c0eafbc5" providerId="ADAL" clId="{8C54C5B7-592C-49CC-8528-6AC38B4835D0}" dt="2022-10-18T11:44:26.412" v="903" actId="20577"/>
          <ac:spMkLst>
            <pc:docMk/>
            <pc:sldMk cId="3452607634" sldId="791"/>
            <ac:spMk id="29698" creationId="{00000000-0000-0000-0000-000000000000}"/>
          </ac:spMkLst>
        </pc:spChg>
        <pc:spChg chg="mod">
          <ac:chgData name="Chandramouli, Devaki (Nokia - US/Dallas)" userId="ebf2a9f8-651b-4485-926f-9d93c0eafbc5" providerId="ADAL" clId="{8C54C5B7-592C-49CC-8528-6AC38B4835D0}" dt="2022-10-18T11:52:32.971" v="1011" actId="20577"/>
          <ac:spMkLst>
            <pc:docMk/>
            <pc:sldMk cId="3452607634" sldId="791"/>
            <ac:spMk id="29716" creationId="{00000000-0000-0000-0000-000000000000}"/>
          </ac:spMkLst>
        </pc:spChg>
      </pc:sldChg>
      <pc:sldChg chg="modSp mod">
        <pc:chgData name="Chandramouli, Devaki (Nokia - US/Dallas)" userId="ebf2a9f8-651b-4485-926f-9d93c0eafbc5" providerId="ADAL" clId="{8C54C5B7-592C-49CC-8528-6AC38B4835D0}" dt="2022-10-18T11:41:38.462" v="657" actId="20577"/>
        <pc:sldMkLst>
          <pc:docMk/>
          <pc:sldMk cId="2503194211" sldId="792"/>
        </pc:sldMkLst>
        <pc:spChg chg="mod">
          <ac:chgData name="Chandramouli, Devaki (Nokia - US/Dallas)" userId="ebf2a9f8-651b-4485-926f-9d93c0eafbc5" providerId="ADAL" clId="{8C54C5B7-592C-49CC-8528-6AC38B4835D0}" dt="2022-10-18T11:41:24.772" v="653" actId="20577"/>
          <ac:spMkLst>
            <pc:docMk/>
            <pc:sldMk cId="2503194211" sldId="792"/>
            <ac:spMk id="29698" creationId="{00000000-0000-0000-0000-000000000000}"/>
          </ac:spMkLst>
        </pc:spChg>
        <pc:spChg chg="mod">
          <ac:chgData name="Chandramouli, Devaki (Nokia - US/Dallas)" userId="ebf2a9f8-651b-4485-926f-9d93c0eafbc5" providerId="ADAL" clId="{8C54C5B7-592C-49CC-8528-6AC38B4835D0}" dt="2022-10-18T11:37:44.953" v="526" actId="20577"/>
          <ac:spMkLst>
            <pc:docMk/>
            <pc:sldMk cId="2503194211" sldId="792"/>
            <ac:spMk id="29716" creationId="{00000000-0000-0000-0000-000000000000}"/>
          </ac:spMkLst>
        </pc:spChg>
        <pc:graphicFrameChg chg="modGraphic">
          <ac:chgData name="Chandramouli, Devaki (Nokia - US/Dallas)" userId="ebf2a9f8-651b-4485-926f-9d93c0eafbc5" providerId="ADAL" clId="{8C54C5B7-592C-49CC-8528-6AC38B4835D0}" dt="2022-10-18T11:41:38.462" v="657" actId="20577"/>
          <ac:graphicFrameMkLst>
            <pc:docMk/>
            <pc:sldMk cId="2503194211" sldId="792"/>
            <ac:graphicFrameMk id="6" creationId="{E00ED072-BA1F-4A84-885A-566997B4B633}"/>
          </ac:graphicFrameMkLst>
        </pc:graphicFrameChg>
      </pc:sldChg>
      <pc:sldChg chg="addSp delSp modSp mod">
        <pc:chgData name="Chandramouli, Devaki (Nokia - US/Dallas)" userId="ebf2a9f8-651b-4485-926f-9d93c0eafbc5" providerId="ADAL" clId="{8C54C5B7-592C-49CC-8528-6AC38B4835D0}" dt="2022-10-18T11:42:13.112" v="667" actId="20577"/>
        <pc:sldMkLst>
          <pc:docMk/>
          <pc:sldMk cId="4215421484" sldId="793"/>
        </pc:sldMkLst>
        <pc:spChg chg="add del mod">
          <ac:chgData name="Chandramouli, Devaki (Nokia - US/Dallas)" userId="ebf2a9f8-651b-4485-926f-9d93c0eafbc5" providerId="ADAL" clId="{8C54C5B7-592C-49CC-8528-6AC38B4835D0}" dt="2022-10-18T11:38:07.644" v="528" actId="478"/>
          <ac:spMkLst>
            <pc:docMk/>
            <pc:sldMk cId="4215421484" sldId="793"/>
            <ac:spMk id="2" creationId="{643164DD-6507-4E78-AA56-FB3356274ABF}"/>
          </ac:spMkLst>
        </pc:spChg>
        <pc:spChg chg="add mod">
          <ac:chgData name="Chandramouli, Devaki (Nokia - US/Dallas)" userId="ebf2a9f8-651b-4485-926f-9d93c0eafbc5" providerId="ADAL" clId="{8C54C5B7-592C-49CC-8528-6AC38B4835D0}" dt="2022-10-18T11:38:08.523" v="529"/>
          <ac:spMkLst>
            <pc:docMk/>
            <pc:sldMk cId="4215421484" sldId="793"/>
            <ac:spMk id="7" creationId="{104F7A0A-C84E-477A-9BC6-B88832BF2A51}"/>
          </ac:spMkLst>
        </pc:spChg>
        <pc:spChg chg="mod">
          <ac:chgData name="Chandramouli, Devaki (Nokia - US/Dallas)" userId="ebf2a9f8-651b-4485-926f-9d93c0eafbc5" providerId="ADAL" clId="{8C54C5B7-592C-49CC-8528-6AC38B4835D0}" dt="2022-10-18T11:42:13.112" v="667" actId="20577"/>
          <ac:spMkLst>
            <pc:docMk/>
            <pc:sldMk cId="4215421484" sldId="793"/>
            <ac:spMk id="29698" creationId="{00000000-0000-0000-0000-000000000000}"/>
          </ac:spMkLst>
        </pc:spChg>
        <pc:spChg chg="del">
          <ac:chgData name="Chandramouli, Devaki (Nokia - US/Dallas)" userId="ebf2a9f8-651b-4485-926f-9d93c0eafbc5" providerId="ADAL" clId="{8C54C5B7-592C-49CC-8528-6AC38B4835D0}" dt="2022-10-18T11:38:04.682" v="527" actId="478"/>
          <ac:spMkLst>
            <pc:docMk/>
            <pc:sldMk cId="4215421484" sldId="793"/>
            <ac:spMk id="29716" creationId="{00000000-0000-0000-0000-000000000000}"/>
          </ac:spMkLst>
        </pc:spChg>
        <pc:graphicFrameChg chg="modGraphic">
          <ac:chgData name="Chandramouli, Devaki (Nokia - US/Dallas)" userId="ebf2a9f8-651b-4485-926f-9d93c0eafbc5" providerId="ADAL" clId="{8C54C5B7-592C-49CC-8528-6AC38B4835D0}" dt="2022-10-18T11:41:52.598" v="661" actId="20577"/>
          <ac:graphicFrameMkLst>
            <pc:docMk/>
            <pc:sldMk cId="4215421484" sldId="793"/>
            <ac:graphicFrameMk id="6" creationId="{E00ED072-BA1F-4A84-885A-566997B4B633}"/>
          </ac:graphicFrameMkLst>
        </pc:graphicFrameChg>
      </pc:sldChg>
      <pc:sldChg chg="modSp add mod">
        <pc:chgData name="Chandramouli, Devaki (Nokia - US/Dallas)" userId="ebf2a9f8-651b-4485-926f-9d93c0eafbc5" providerId="ADAL" clId="{8C54C5B7-592C-49CC-8528-6AC38B4835D0}" dt="2022-10-18T11:44:11.366" v="887" actId="20577"/>
        <pc:sldMkLst>
          <pc:docMk/>
          <pc:sldMk cId="2895824503" sldId="794"/>
        </pc:sldMkLst>
        <pc:spChg chg="mod">
          <ac:chgData name="Chandramouli, Devaki (Nokia - US/Dallas)" userId="ebf2a9f8-651b-4485-926f-9d93c0eafbc5" providerId="ADAL" clId="{8C54C5B7-592C-49CC-8528-6AC38B4835D0}" dt="2022-10-18T11:44:11.366" v="887" actId="20577"/>
          <ac:spMkLst>
            <pc:docMk/>
            <pc:sldMk cId="2895824503" sldId="794"/>
            <ac:spMk id="7" creationId="{104F7A0A-C84E-477A-9BC6-B88832BF2A51}"/>
          </ac:spMkLst>
        </pc:spChg>
        <pc:spChg chg="mod">
          <ac:chgData name="Chandramouli, Devaki (Nokia - US/Dallas)" userId="ebf2a9f8-651b-4485-926f-9d93c0eafbc5" providerId="ADAL" clId="{8C54C5B7-592C-49CC-8528-6AC38B4835D0}" dt="2022-10-18T11:42:09.232" v="665" actId="20577"/>
          <ac:spMkLst>
            <pc:docMk/>
            <pc:sldMk cId="2895824503" sldId="794"/>
            <ac:spMk id="29698" creationId="{00000000-0000-0000-0000-000000000000}"/>
          </ac:spMkLst>
        </pc:spChg>
        <pc:graphicFrameChg chg="modGraphic">
          <ac:chgData name="Chandramouli, Devaki (Nokia - US/Dallas)" userId="ebf2a9f8-651b-4485-926f-9d93c0eafbc5" providerId="ADAL" clId="{8C54C5B7-592C-49CC-8528-6AC38B4835D0}" dt="2022-10-18T11:42:57.072" v="671" actId="20577"/>
          <ac:graphicFrameMkLst>
            <pc:docMk/>
            <pc:sldMk cId="2895824503" sldId="794"/>
            <ac:graphicFrameMk id="6" creationId="{E00ED072-BA1F-4A84-885A-566997B4B633}"/>
          </ac:graphicFrameMkLst>
        </pc:graphicFrameChg>
      </pc:sldChg>
    </pc:docChg>
  </pc:docChgLst>
  <pc:docChgLst>
    <pc:chgData name="Chandramouli, Devaki (Nokia - US/Dallas)" userId="ebf2a9f8-651b-4485-926f-9d93c0eafbc5" providerId="ADAL" clId="{E873F726-7D35-4BE6-AEB9-C954CC657E25}"/>
    <pc:docChg chg="modSld modMainMaster">
      <pc:chgData name="Chandramouli, Devaki (Nokia - US/Dallas)" userId="ebf2a9f8-651b-4485-926f-9d93c0eafbc5" providerId="ADAL" clId="{E873F726-7D35-4BE6-AEB9-C954CC657E25}" dt="2022-05-06T17:33:34.991" v="38" actId="20577"/>
      <pc:docMkLst>
        <pc:docMk/>
      </pc:docMkLst>
      <pc:sldChg chg="addSp modSp">
        <pc:chgData name="Chandramouli, Devaki (Nokia - US/Dallas)" userId="ebf2a9f8-651b-4485-926f-9d93c0eafbc5" providerId="ADAL" clId="{E873F726-7D35-4BE6-AEB9-C954CC657E25}" dt="2022-05-06T17:02:01.193" v="34"/>
        <pc:sldMkLst>
          <pc:docMk/>
          <pc:sldMk cId="3452607634" sldId="791"/>
        </pc:sldMkLst>
        <pc:spChg chg="add mod">
          <ac:chgData name="Chandramouli, Devaki (Nokia - US/Dallas)" userId="ebf2a9f8-651b-4485-926f-9d93c0eafbc5" providerId="ADAL" clId="{E873F726-7D35-4BE6-AEB9-C954CC657E25}" dt="2022-05-06T17:02:01.193" v="34"/>
          <ac:spMkLst>
            <pc:docMk/>
            <pc:sldMk cId="3452607634" sldId="791"/>
            <ac:spMk id="4" creationId="{FF69F88C-6403-4879-89D5-B1E0646962F1}"/>
          </ac:spMkLst>
        </pc:spChg>
      </pc:sldChg>
      <pc:sldChg chg="addSp modSp mod">
        <pc:chgData name="Chandramouli, Devaki (Nokia - US/Dallas)" userId="ebf2a9f8-651b-4485-926f-9d93c0eafbc5" providerId="ADAL" clId="{E873F726-7D35-4BE6-AEB9-C954CC657E25}" dt="2022-05-06T17:01:57.708" v="33" actId="14100"/>
        <pc:sldMkLst>
          <pc:docMk/>
          <pc:sldMk cId="2503194211" sldId="792"/>
        </pc:sldMkLst>
        <pc:spChg chg="add mod">
          <ac:chgData name="Chandramouli, Devaki (Nokia - US/Dallas)" userId="ebf2a9f8-651b-4485-926f-9d93c0eafbc5" providerId="ADAL" clId="{E873F726-7D35-4BE6-AEB9-C954CC657E25}" dt="2022-05-06T17:01:57.708" v="33" actId="14100"/>
          <ac:spMkLst>
            <pc:docMk/>
            <pc:sldMk cId="2503194211" sldId="792"/>
            <ac:spMk id="2" creationId="{A0478D9D-134E-46AC-8D77-A499EA8B7BEE}"/>
          </ac:spMkLst>
        </pc:spChg>
      </pc:sldChg>
      <pc:sldMasterChg chg="modSldLayout">
        <pc:chgData name="Chandramouli, Devaki (Nokia - US/Dallas)" userId="ebf2a9f8-651b-4485-926f-9d93c0eafbc5" providerId="ADAL" clId="{E873F726-7D35-4BE6-AEB9-C954CC657E25}" dt="2022-05-06T17:33:34.991" v="38" actId="20577"/>
        <pc:sldMasterMkLst>
          <pc:docMk/>
          <pc:sldMasterMk cId="0" sldId="2147483729"/>
        </pc:sldMasterMkLst>
        <pc:sldLayoutChg chg="modSp mod">
          <pc:chgData name="Chandramouli, Devaki (Nokia - US/Dallas)" userId="ebf2a9f8-651b-4485-926f-9d93c0eafbc5" providerId="ADAL" clId="{E873F726-7D35-4BE6-AEB9-C954CC657E25}" dt="2022-05-06T17:33:34.991" v="38" actId="20577"/>
          <pc:sldLayoutMkLst>
            <pc:docMk/>
            <pc:sldMasterMk cId="0" sldId="2147483729"/>
            <pc:sldLayoutMk cId="719417900" sldId="2147483770"/>
          </pc:sldLayoutMkLst>
          <pc:spChg chg="mod">
            <ac:chgData name="Chandramouli, Devaki (Nokia - US/Dallas)" userId="ebf2a9f8-651b-4485-926f-9d93c0eafbc5" providerId="ADAL" clId="{E873F726-7D35-4BE6-AEB9-C954CC657E25}" dt="2022-05-06T16:59:43.800" v="12" actId="20577"/>
            <ac:spMkLst>
              <pc:docMk/>
              <pc:sldMasterMk cId="0" sldId="2147483729"/>
              <pc:sldLayoutMk cId="719417900" sldId="2147483770"/>
              <ac:spMk id="4" creationId="{00000000-0000-0000-0000-000000000000}"/>
            </ac:spMkLst>
          </pc:spChg>
          <pc:spChg chg="mod">
            <ac:chgData name="Chandramouli, Devaki (Nokia - US/Dallas)" userId="ebf2a9f8-651b-4485-926f-9d93c0eafbc5" providerId="ADAL" clId="{E873F726-7D35-4BE6-AEB9-C954CC657E25}" dt="2022-05-06T17:33:34.991" v="38" actId="20577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  <pc:docChgLst>
    <pc:chgData name="Chandramouli, Devaki (Nokia - US/Dallas)" userId="ebf2a9f8-651b-4485-926f-9d93c0eafbc5" providerId="ADAL" clId="{EF9950D1-BA95-44E3-B1B5-5F6C0A918286}"/>
    <pc:docChg chg="custSel addSld modSld modMainMaster">
      <pc:chgData name="Chandramouli, Devaki (Nokia - US/Dallas)" userId="ebf2a9f8-651b-4485-926f-9d93c0eafbc5" providerId="ADAL" clId="{EF9950D1-BA95-44E3-B1B5-5F6C0A918286}" dt="2022-04-14T05:37:32.951" v="1052" actId="6549"/>
      <pc:docMkLst>
        <pc:docMk/>
      </pc:docMkLst>
      <pc:sldChg chg="modSp add mod">
        <pc:chgData name="Chandramouli, Devaki (Nokia - US/Dallas)" userId="ebf2a9f8-651b-4485-926f-9d93c0eafbc5" providerId="ADAL" clId="{EF9950D1-BA95-44E3-B1B5-5F6C0A918286}" dt="2022-04-14T01:50:29.867" v="1039" actId="20577"/>
        <pc:sldMkLst>
          <pc:docMk/>
          <pc:sldMk cId="3452607634" sldId="791"/>
        </pc:sldMkLst>
        <pc:spChg chg="mod">
          <ac:chgData name="Chandramouli, Devaki (Nokia - US/Dallas)" userId="ebf2a9f8-651b-4485-926f-9d93c0eafbc5" providerId="ADAL" clId="{EF9950D1-BA95-44E3-B1B5-5F6C0A918286}" dt="2022-04-14T01:46:03.097" v="704" actId="20577"/>
          <ac:spMkLst>
            <pc:docMk/>
            <pc:sldMk cId="3452607634" sldId="791"/>
            <ac:spMk id="29698" creationId="{00000000-0000-0000-0000-000000000000}"/>
          </ac:spMkLst>
        </pc:spChg>
        <pc:spChg chg="mod">
          <ac:chgData name="Chandramouli, Devaki (Nokia - US/Dallas)" userId="ebf2a9f8-651b-4485-926f-9d93c0eafbc5" providerId="ADAL" clId="{EF9950D1-BA95-44E3-B1B5-5F6C0A918286}" dt="2022-04-14T01:50:29.867" v="1039" actId="20577"/>
          <ac:spMkLst>
            <pc:docMk/>
            <pc:sldMk cId="3452607634" sldId="791"/>
            <ac:spMk id="29716" creationId="{00000000-0000-0000-0000-000000000000}"/>
          </ac:spMkLst>
        </pc:spChg>
      </pc:sldChg>
      <pc:sldChg chg="delSp modSp mod">
        <pc:chgData name="Chandramouli, Devaki (Nokia - US/Dallas)" userId="ebf2a9f8-651b-4485-926f-9d93c0eafbc5" providerId="ADAL" clId="{EF9950D1-BA95-44E3-B1B5-5F6C0A918286}" dt="2022-04-14T05:37:32.951" v="1052" actId="6549"/>
        <pc:sldMkLst>
          <pc:docMk/>
          <pc:sldMk cId="2503194211" sldId="792"/>
        </pc:sldMkLst>
        <pc:spChg chg="del">
          <ac:chgData name="Chandramouli, Devaki (Nokia - US/Dallas)" userId="ebf2a9f8-651b-4485-926f-9d93c0eafbc5" providerId="ADAL" clId="{EF9950D1-BA95-44E3-B1B5-5F6C0A918286}" dt="2022-04-14T01:35:06.792" v="0" actId="478"/>
          <ac:spMkLst>
            <pc:docMk/>
            <pc:sldMk cId="2503194211" sldId="792"/>
            <ac:spMk id="5" creationId="{B0019D6D-B297-4768-8006-EE25A951ED74}"/>
          </ac:spMkLst>
        </pc:spChg>
        <pc:spChg chg="mod">
          <ac:chgData name="Chandramouli, Devaki (Nokia - US/Dallas)" userId="ebf2a9f8-651b-4485-926f-9d93c0eafbc5" providerId="ADAL" clId="{EF9950D1-BA95-44E3-B1B5-5F6C0A918286}" dt="2022-04-14T01:42:44.486" v="243" actId="20577"/>
          <ac:spMkLst>
            <pc:docMk/>
            <pc:sldMk cId="2503194211" sldId="792"/>
            <ac:spMk id="29716" creationId="{00000000-0000-0000-0000-000000000000}"/>
          </ac:spMkLst>
        </pc:spChg>
        <pc:graphicFrameChg chg="modGraphic">
          <ac:chgData name="Chandramouli, Devaki (Nokia - US/Dallas)" userId="ebf2a9f8-651b-4485-926f-9d93c0eafbc5" providerId="ADAL" clId="{EF9950D1-BA95-44E3-B1B5-5F6C0A918286}" dt="2022-04-14T05:37:32.951" v="1052" actId="6549"/>
          <ac:graphicFrameMkLst>
            <pc:docMk/>
            <pc:sldMk cId="2503194211" sldId="792"/>
            <ac:graphicFrameMk id="6" creationId="{E00ED072-BA1F-4A84-885A-566997B4B633}"/>
          </ac:graphicFrameMkLst>
        </pc:graphicFrameChg>
      </pc:sldChg>
      <pc:sldMasterChg chg="modSp mod modSldLayout">
        <pc:chgData name="Chandramouli, Devaki (Nokia - US/Dallas)" userId="ebf2a9f8-651b-4485-926f-9d93c0eafbc5" providerId="ADAL" clId="{EF9950D1-BA95-44E3-B1B5-5F6C0A918286}" dt="2022-04-14T05:36:55.757" v="1045" actId="20577"/>
        <pc:sldMasterMkLst>
          <pc:docMk/>
          <pc:sldMasterMk cId="0" sldId="2147483729"/>
        </pc:sldMasterMkLst>
        <pc:spChg chg="mod">
          <ac:chgData name="Chandramouli, Devaki (Nokia - US/Dallas)" userId="ebf2a9f8-651b-4485-926f-9d93c0eafbc5" providerId="ADAL" clId="{EF9950D1-BA95-44E3-B1B5-5F6C0A918286}" dt="2022-04-14T01:36:06.201" v="4" actId="20577"/>
          <ac:spMkLst>
            <pc:docMk/>
            <pc:sldMasterMk cId="0" sldId="2147483729"/>
            <ac:spMk id="14" creationId="{00000000-0000-0000-0000-000000000000}"/>
          </ac:spMkLst>
        </pc:spChg>
        <pc:sldLayoutChg chg="modSp mod">
          <pc:chgData name="Chandramouli, Devaki (Nokia - US/Dallas)" userId="ebf2a9f8-651b-4485-926f-9d93c0eafbc5" providerId="ADAL" clId="{EF9950D1-BA95-44E3-B1B5-5F6C0A918286}" dt="2022-04-14T05:36:55.757" v="1045" actId="20577"/>
          <pc:sldLayoutMkLst>
            <pc:docMk/>
            <pc:sldMasterMk cId="0" sldId="2147483729"/>
            <pc:sldLayoutMk cId="719417900" sldId="2147483770"/>
          </pc:sldLayoutMkLst>
          <pc:spChg chg="mod">
            <ac:chgData name="Chandramouli, Devaki (Nokia - US/Dallas)" userId="ebf2a9f8-651b-4485-926f-9d93c0eafbc5" providerId="ADAL" clId="{EF9950D1-BA95-44E3-B1B5-5F6C0A918286}" dt="2022-04-14T05:36:55.757" v="1045" actId="20577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  <pc:docChgLst>
    <pc:chgData name="Chandramouli, Devaki (Nokia - US/Dallas)" userId="ebf2a9f8-651b-4485-926f-9d93c0eafbc5" providerId="ADAL" clId="{FCD96495-1526-49C7-94CB-AB684CBE12BE}"/>
    <pc:docChg chg="modSld modMainMaster">
      <pc:chgData name="Chandramouli, Devaki (Nokia - US/Dallas)" userId="ebf2a9f8-651b-4485-926f-9d93c0eafbc5" providerId="ADAL" clId="{FCD96495-1526-49C7-94CB-AB684CBE12BE}" dt="2022-03-29T05:12:01.951" v="58" actId="20577"/>
      <pc:docMkLst>
        <pc:docMk/>
      </pc:docMkLst>
      <pc:sldChg chg="modSp mod">
        <pc:chgData name="Chandramouli, Devaki (Nokia - US/Dallas)" userId="ebf2a9f8-651b-4485-926f-9d93c0eafbc5" providerId="ADAL" clId="{FCD96495-1526-49C7-94CB-AB684CBE12BE}" dt="2022-03-29T05:12:01.951" v="58" actId="20577"/>
        <pc:sldMkLst>
          <pc:docMk/>
          <pc:sldMk cId="0" sldId="303"/>
        </pc:sldMkLst>
        <pc:spChg chg="mod">
          <ac:chgData name="Chandramouli, Devaki (Nokia - US/Dallas)" userId="ebf2a9f8-651b-4485-926f-9d93c0eafbc5" providerId="ADAL" clId="{FCD96495-1526-49C7-94CB-AB684CBE12BE}" dt="2022-03-29T05:12:01.951" v="58" actId="20577"/>
          <ac:spMkLst>
            <pc:docMk/>
            <pc:sldMk cId="0" sldId="303"/>
            <ac:spMk id="9219" creationId="{00000000-0000-0000-0000-000000000000}"/>
          </ac:spMkLst>
        </pc:spChg>
      </pc:sldChg>
      <pc:sldChg chg="addSp modSp mod">
        <pc:chgData name="Chandramouli, Devaki (Nokia - US/Dallas)" userId="ebf2a9f8-651b-4485-926f-9d93c0eafbc5" providerId="ADAL" clId="{FCD96495-1526-49C7-94CB-AB684CBE12BE}" dt="2022-03-29T05:11:39.738" v="39" actId="20577"/>
        <pc:sldMkLst>
          <pc:docMk/>
          <pc:sldMk cId="2503194211" sldId="792"/>
        </pc:sldMkLst>
        <pc:spChg chg="add mod">
          <ac:chgData name="Chandramouli, Devaki (Nokia - US/Dallas)" userId="ebf2a9f8-651b-4485-926f-9d93c0eafbc5" providerId="ADAL" clId="{FCD96495-1526-49C7-94CB-AB684CBE12BE}" dt="2022-03-29T01:46:52.730" v="0"/>
          <ac:spMkLst>
            <pc:docMk/>
            <pc:sldMk cId="2503194211" sldId="792"/>
            <ac:spMk id="5" creationId="{B0019D6D-B297-4768-8006-EE25A951ED74}"/>
          </ac:spMkLst>
        </pc:spChg>
        <pc:spChg chg="mod">
          <ac:chgData name="Chandramouli, Devaki (Nokia - US/Dallas)" userId="ebf2a9f8-651b-4485-926f-9d93c0eafbc5" providerId="ADAL" clId="{FCD96495-1526-49C7-94CB-AB684CBE12BE}" dt="2022-03-29T05:11:36.331" v="36" actId="20577"/>
          <ac:spMkLst>
            <pc:docMk/>
            <pc:sldMk cId="2503194211" sldId="792"/>
            <ac:spMk id="29698" creationId="{00000000-0000-0000-0000-000000000000}"/>
          </ac:spMkLst>
        </pc:spChg>
        <pc:graphicFrameChg chg="modGraphic">
          <ac:chgData name="Chandramouli, Devaki (Nokia - US/Dallas)" userId="ebf2a9f8-651b-4485-926f-9d93c0eafbc5" providerId="ADAL" clId="{FCD96495-1526-49C7-94CB-AB684CBE12BE}" dt="2022-03-29T05:11:39.738" v="39" actId="20577"/>
          <ac:graphicFrameMkLst>
            <pc:docMk/>
            <pc:sldMk cId="2503194211" sldId="792"/>
            <ac:graphicFrameMk id="6" creationId="{E00ED072-BA1F-4A84-885A-566997B4B633}"/>
          </ac:graphicFrameMkLst>
        </pc:graphicFrameChg>
      </pc:sldChg>
      <pc:sldMasterChg chg="modSp mod modSldLayout">
        <pc:chgData name="Chandramouli, Devaki (Nokia - US/Dallas)" userId="ebf2a9f8-651b-4485-926f-9d93c0eafbc5" providerId="ADAL" clId="{FCD96495-1526-49C7-94CB-AB684CBE12BE}" dt="2022-03-29T05:11:21.257" v="33" actId="6549"/>
        <pc:sldMasterMkLst>
          <pc:docMk/>
          <pc:sldMasterMk cId="0" sldId="2147483729"/>
        </pc:sldMasterMkLst>
        <pc:spChg chg="mod">
          <ac:chgData name="Chandramouli, Devaki (Nokia - US/Dallas)" userId="ebf2a9f8-651b-4485-926f-9d93c0eafbc5" providerId="ADAL" clId="{FCD96495-1526-49C7-94CB-AB684CBE12BE}" dt="2022-03-29T05:11:21.257" v="33" actId="6549"/>
          <ac:spMkLst>
            <pc:docMk/>
            <pc:sldMasterMk cId="0" sldId="2147483729"/>
            <ac:spMk id="14" creationId="{00000000-0000-0000-0000-000000000000}"/>
          </ac:spMkLst>
        </pc:spChg>
        <pc:sldLayoutChg chg="modSp mod">
          <pc:chgData name="Chandramouli, Devaki (Nokia - US/Dallas)" userId="ebf2a9f8-651b-4485-926f-9d93c0eafbc5" providerId="ADAL" clId="{FCD96495-1526-49C7-94CB-AB684CBE12BE}" dt="2022-03-29T05:11:01.319" v="23" actId="20577"/>
          <pc:sldLayoutMkLst>
            <pc:docMk/>
            <pc:sldMasterMk cId="0" sldId="2147483729"/>
            <pc:sldLayoutMk cId="719417900" sldId="2147483770"/>
          </pc:sldLayoutMkLst>
          <pc:spChg chg="mod">
            <ac:chgData name="Chandramouli, Devaki (Nokia - US/Dallas)" userId="ebf2a9f8-651b-4485-926f-9d93c0eafbc5" providerId="ADAL" clId="{FCD96495-1526-49C7-94CB-AB684CBE12BE}" dt="2022-03-29T05:10:49.899" v="17" actId="6549"/>
            <ac:spMkLst>
              <pc:docMk/>
              <pc:sldMasterMk cId="0" sldId="2147483729"/>
              <pc:sldLayoutMk cId="719417900" sldId="2147483770"/>
              <ac:spMk id="4" creationId="{00000000-0000-0000-0000-000000000000}"/>
            </ac:spMkLst>
          </pc:spChg>
          <pc:spChg chg="mod">
            <ac:chgData name="Chandramouli, Devaki (Nokia - US/Dallas)" userId="ebf2a9f8-651b-4485-926f-9d93c0eafbc5" providerId="ADAL" clId="{FCD96495-1526-49C7-94CB-AB684CBE12BE}" dt="2022-03-29T05:11:01.319" v="23" actId="20577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  <pc:docChgLst>
    <pc:chgData name="Chandramouli, Devaki (Nokia - US/Dallas)" userId="ebf2a9f8-651b-4485-926f-9d93c0eafbc5" providerId="ADAL" clId="{8DDCB5EF-91EB-46C5-9D49-22ADF11B353B}"/>
    <pc:docChg chg="modSld">
      <pc:chgData name="Chandramouli, Devaki (Nokia - US/Dallas)" userId="ebf2a9f8-651b-4485-926f-9d93c0eafbc5" providerId="ADAL" clId="{8DDCB5EF-91EB-46C5-9D49-22ADF11B353B}" dt="2022-02-28T22:18:22.339" v="50" actId="6549"/>
      <pc:docMkLst>
        <pc:docMk/>
      </pc:docMkLst>
      <pc:sldChg chg="modSp mod">
        <pc:chgData name="Chandramouli, Devaki (Nokia - US/Dallas)" userId="ebf2a9f8-651b-4485-926f-9d93c0eafbc5" providerId="ADAL" clId="{8DDCB5EF-91EB-46C5-9D49-22ADF11B353B}" dt="2022-02-28T22:18:22.339" v="50" actId="6549"/>
        <pc:sldMkLst>
          <pc:docMk/>
          <pc:sldMk cId="2503194211" sldId="792"/>
        </pc:sldMkLst>
        <pc:spChg chg="mod">
          <ac:chgData name="Chandramouli, Devaki (Nokia - US/Dallas)" userId="ebf2a9f8-651b-4485-926f-9d93c0eafbc5" providerId="ADAL" clId="{8DDCB5EF-91EB-46C5-9D49-22ADF11B353B}" dt="2022-02-28T22:18:22.339" v="50" actId="6549"/>
          <ac:spMkLst>
            <pc:docMk/>
            <pc:sldMk cId="2503194211" sldId="792"/>
            <ac:spMk id="29716" creationId="{00000000-0000-0000-0000-000000000000}"/>
          </ac:spMkLst>
        </pc:spChg>
      </pc:sldChg>
    </pc:docChg>
  </pc:docChgLst>
  <pc:docChgLst>
    <pc:chgData name="Chandramouli, Devaki (Nokia - US/Dallas)" userId="ebf2a9f8-651b-4485-926f-9d93c0eafbc5" providerId="ADAL" clId="{C9F254D7-E182-49A1-BFE2-847DEA3F75DD}"/>
    <pc:docChg chg="custSel modSld modMainMaster">
      <pc:chgData name="Chandramouli, Devaki (Nokia - US/Dallas)" userId="ebf2a9f8-651b-4485-926f-9d93c0eafbc5" providerId="ADAL" clId="{C9F254D7-E182-49A1-BFE2-847DEA3F75DD}" dt="2022-02-28T22:42:24.943" v="671" actId="20577"/>
      <pc:docMkLst>
        <pc:docMk/>
      </pc:docMkLst>
      <pc:sldChg chg="modSp mod modNotesTx">
        <pc:chgData name="Chandramouli, Devaki (Nokia - US/Dallas)" userId="ebf2a9f8-651b-4485-926f-9d93c0eafbc5" providerId="ADAL" clId="{C9F254D7-E182-49A1-BFE2-847DEA3F75DD}" dt="2022-02-28T22:42:24.943" v="671" actId="20577"/>
        <pc:sldMkLst>
          <pc:docMk/>
          <pc:sldMk cId="2503194211" sldId="792"/>
        </pc:sldMkLst>
        <pc:spChg chg="mod">
          <ac:chgData name="Chandramouli, Devaki (Nokia - US/Dallas)" userId="ebf2a9f8-651b-4485-926f-9d93c0eafbc5" providerId="ADAL" clId="{C9F254D7-E182-49A1-BFE2-847DEA3F75DD}" dt="2022-02-28T22:31:59.747" v="49" actId="20577"/>
          <ac:spMkLst>
            <pc:docMk/>
            <pc:sldMk cId="2503194211" sldId="792"/>
            <ac:spMk id="29698" creationId="{00000000-0000-0000-0000-000000000000}"/>
          </ac:spMkLst>
        </pc:spChg>
        <pc:spChg chg="mod">
          <ac:chgData name="Chandramouli, Devaki (Nokia - US/Dallas)" userId="ebf2a9f8-651b-4485-926f-9d93c0eafbc5" providerId="ADAL" clId="{C9F254D7-E182-49A1-BFE2-847DEA3F75DD}" dt="2022-02-28T22:42:24.943" v="671" actId="20577"/>
          <ac:spMkLst>
            <pc:docMk/>
            <pc:sldMk cId="2503194211" sldId="792"/>
            <ac:spMk id="29716" creationId="{00000000-0000-0000-0000-000000000000}"/>
          </ac:spMkLst>
        </pc:spChg>
        <pc:graphicFrameChg chg="mod modGraphic">
          <ac:chgData name="Chandramouli, Devaki (Nokia - US/Dallas)" userId="ebf2a9f8-651b-4485-926f-9d93c0eafbc5" providerId="ADAL" clId="{C9F254D7-E182-49A1-BFE2-847DEA3F75DD}" dt="2022-02-28T22:34:45.353" v="124" actId="6549"/>
          <ac:graphicFrameMkLst>
            <pc:docMk/>
            <pc:sldMk cId="2503194211" sldId="792"/>
            <ac:graphicFrameMk id="6" creationId="{E00ED072-BA1F-4A84-885A-566997B4B633}"/>
          </ac:graphicFrameMkLst>
        </pc:graphicFrameChg>
      </pc:sldChg>
      <pc:sldMasterChg chg="modSp mod modSldLayout">
        <pc:chgData name="Chandramouli, Devaki (Nokia - US/Dallas)" userId="ebf2a9f8-651b-4485-926f-9d93c0eafbc5" providerId="ADAL" clId="{C9F254D7-E182-49A1-BFE2-847DEA3F75DD}" dt="2022-02-28T22:31:40.342" v="35" actId="20577"/>
        <pc:sldMasterMkLst>
          <pc:docMk/>
          <pc:sldMasterMk cId="0" sldId="2147483729"/>
        </pc:sldMasterMkLst>
        <pc:spChg chg="mod">
          <ac:chgData name="Chandramouli, Devaki (Nokia - US/Dallas)" userId="ebf2a9f8-651b-4485-926f-9d93c0eafbc5" providerId="ADAL" clId="{C9F254D7-E182-49A1-BFE2-847DEA3F75DD}" dt="2022-02-28T22:31:07.501" v="12" actId="20577"/>
          <ac:spMkLst>
            <pc:docMk/>
            <pc:sldMasterMk cId="0" sldId="2147483729"/>
            <ac:spMk id="14" creationId="{00000000-0000-0000-0000-000000000000}"/>
          </ac:spMkLst>
        </pc:spChg>
        <pc:sldLayoutChg chg="modSp mod">
          <pc:chgData name="Chandramouli, Devaki (Nokia - US/Dallas)" userId="ebf2a9f8-651b-4485-926f-9d93c0eafbc5" providerId="ADAL" clId="{C9F254D7-E182-49A1-BFE2-847DEA3F75DD}" dt="2022-02-28T22:31:40.342" v="35" actId="20577"/>
          <pc:sldLayoutMkLst>
            <pc:docMk/>
            <pc:sldMasterMk cId="0" sldId="2147483729"/>
            <pc:sldLayoutMk cId="719417900" sldId="2147483770"/>
          </pc:sldLayoutMkLst>
          <pc:spChg chg="mod">
            <ac:chgData name="Chandramouli, Devaki (Nokia - US/Dallas)" userId="ebf2a9f8-651b-4485-926f-9d93c0eafbc5" providerId="ADAL" clId="{C9F254D7-E182-49A1-BFE2-847DEA3F75DD}" dt="2022-02-28T22:31:29.686" v="30" actId="20577"/>
            <ac:spMkLst>
              <pc:docMk/>
              <pc:sldMasterMk cId="0" sldId="2147483729"/>
              <pc:sldLayoutMk cId="719417900" sldId="2147483770"/>
              <ac:spMk id="4" creationId="{00000000-0000-0000-0000-000000000000}"/>
            </ac:spMkLst>
          </pc:spChg>
          <pc:spChg chg="mod">
            <ac:chgData name="Chandramouli, Devaki (Nokia - US/Dallas)" userId="ebf2a9f8-651b-4485-926f-9d93c0eafbc5" providerId="ADAL" clId="{C9F254D7-E182-49A1-BFE2-847DEA3F75DD}" dt="2022-02-28T22:31:40.342" v="35" actId="20577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  <pc:docChgLst>
    <pc:chgData name="Chandramouli, Devaki (Nokia - US/Dallas)" userId="ebf2a9f8-651b-4485-926f-9d93c0eafbc5" providerId="ADAL" clId="{87896A17-B7FC-4AE7-A48C-3FD5C3B8F5CC}"/>
    <pc:docChg chg="undo custSel addSld modSld">
      <pc:chgData name="Chandramouli, Devaki (Nokia - US/Dallas)" userId="ebf2a9f8-651b-4485-926f-9d93c0eafbc5" providerId="ADAL" clId="{87896A17-B7FC-4AE7-A48C-3FD5C3B8F5CC}" dt="2022-10-19T01:26:26.461" v="81" actId="20577"/>
      <pc:docMkLst>
        <pc:docMk/>
      </pc:docMkLst>
      <pc:sldChg chg="modSp mod">
        <pc:chgData name="Chandramouli, Devaki (Nokia - US/Dallas)" userId="ebf2a9f8-651b-4485-926f-9d93c0eafbc5" providerId="ADAL" clId="{87896A17-B7FC-4AE7-A48C-3FD5C3B8F5CC}" dt="2022-10-19T01:23:51.971" v="15" actId="20577"/>
        <pc:sldMkLst>
          <pc:docMk/>
          <pc:sldMk cId="0" sldId="303"/>
        </pc:sldMkLst>
        <pc:spChg chg="mod">
          <ac:chgData name="Chandramouli, Devaki (Nokia - US/Dallas)" userId="ebf2a9f8-651b-4485-926f-9d93c0eafbc5" providerId="ADAL" clId="{87896A17-B7FC-4AE7-A48C-3FD5C3B8F5CC}" dt="2022-10-19T01:23:51.971" v="15" actId="20577"/>
          <ac:spMkLst>
            <pc:docMk/>
            <pc:sldMk cId="0" sldId="303"/>
            <ac:spMk id="9219" creationId="{00000000-0000-0000-0000-000000000000}"/>
          </ac:spMkLst>
        </pc:spChg>
      </pc:sldChg>
      <pc:sldChg chg="modSp mod">
        <pc:chgData name="Chandramouli, Devaki (Nokia - US/Dallas)" userId="ebf2a9f8-651b-4485-926f-9d93c0eafbc5" providerId="ADAL" clId="{87896A17-B7FC-4AE7-A48C-3FD5C3B8F5CC}" dt="2022-10-19T01:26:26.461" v="81" actId="20577"/>
        <pc:sldMkLst>
          <pc:docMk/>
          <pc:sldMk cId="3452607634" sldId="791"/>
        </pc:sldMkLst>
        <pc:spChg chg="mod">
          <ac:chgData name="Chandramouli, Devaki (Nokia - US/Dallas)" userId="ebf2a9f8-651b-4485-926f-9d93c0eafbc5" providerId="ADAL" clId="{87896A17-B7FC-4AE7-A48C-3FD5C3B8F5CC}" dt="2022-10-19T01:24:26.609" v="38" actId="20577"/>
          <ac:spMkLst>
            <pc:docMk/>
            <pc:sldMk cId="3452607634" sldId="791"/>
            <ac:spMk id="29698" creationId="{00000000-0000-0000-0000-000000000000}"/>
          </ac:spMkLst>
        </pc:spChg>
        <pc:spChg chg="mod">
          <ac:chgData name="Chandramouli, Devaki (Nokia - US/Dallas)" userId="ebf2a9f8-651b-4485-926f-9d93c0eafbc5" providerId="ADAL" clId="{87896A17-B7FC-4AE7-A48C-3FD5C3B8F5CC}" dt="2022-10-19T01:26:26.461" v="81" actId="20577"/>
          <ac:spMkLst>
            <pc:docMk/>
            <pc:sldMk cId="3452607634" sldId="791"/>
            <ac:spMk id="29716" creationId="{00000000-0000-0000-0000-000000000000}"/>
          </ac:spMkLst>
        </pc:spChg>
      </pc:sldChg>
      <pc:sldChg chg="delCm">
        <pc:chgData name="Chandramouli, Devaki (Nokia - US/Dallas)" userId="ebf2a9f8-651b-4485-926f-9d93c0eafbc5" providerId="ADAL" clId="{87896A17-B7FC-4AE7-A48C-3FD5C3B8F5CC}" dt="2022-10-19T01:24:00.868" v="16"/>
        <pc:sldMkLst>
          <pc:docMk/>
          <pc:sldMk cId="2503194211" sldId="792"/>
        </pc:sldMkLst>
      </pc:sldChg>
      <pc:sldChg chg="modSp add mod">
        <pc:chgData name="Chandramouli, Devaki (Nokia - US/Dallas)" userId="ebf2a9f8-651b-4485-926f-9d93c0eafbc5" providerId="ADAL" clId="{87896A17-B7FC-4AE7-A48C-3FD5C3B8F5CC}" dt="2022-10-19T01:25:06.044" v="59" actId="20577"/>
        <pc:sldMkLst>
          <pc:docMk/>
          <pc:sldMk cId="2895824503" sldId="794"/>
        </pc:sldMkLst>
        <pc:spChg chg="mod">
          <ac:chgData name="Chandramouli, Devaki (Nokia - US/Dallas)" userId="ebf2a9f8-651b-4485-926f-9d93c0eafbc5" providerId="ADAL" clId="{87896A17-B7FC-4AE7-A48C-3FD5C3B8F5CC}" dt="2022-10-19T01:25:06.044" v="59" actId="20577"/>
          <ac:spMkLst>
            <pc:docMk/>
            <pc:sldMk cId="2895824503" sldId="794"/>
            <ac:spMk id="7" creationId="{104F7A0A-C84E-477A-9BC6-B88832BF2A51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10/18/2022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10/18/2022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nokianam-my.sharepoint.com/personal/devaki_chandramouli_nokia_com/Documents/Documents/SA2%20Documents/SA2%23149E/ChairNotes/Docs/S2-2201767.zip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nokianam-my.sharepoint.com/personal/devaki_chandramouli_nokia_com/Documents/Documents/SA2%20Documents/SA2%23149E/ChairNotes/Docs/S2-2201767.zip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nokianam-my.sharepoint.com/personal/devaki_chandramouli_nokia_com/Documents/Documents/SA2%20Documents/SA2%23149E/ChairNotes/Docs/S2-2201767.zip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3"/>
              </a:rPr>
              <a:t>S2-2201767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653317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3"/>
              </a:rPr>
              <a:t>S2-2201767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3186197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3"/>
              </a:rPr>
              <a:t>S2-2201767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384472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1465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WG2#153E</a:t>
            </a:r>
          </a:p>
          <a:p>
            <a:r>
              <a:rPr lang="de-DE" sz="1200" b="1" kern="1200" dirty="0" err="1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Elbonia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, </a:t>
            </a:r>
            <a:r>
              <a:rPr lang="de-DE" sz="1200" b="1" kern="1200" dirty="0" err="1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October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 10th - 17th, 2022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566042" y="334106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S2-2209212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WG2#153E</a:t>
            </a:r>
            <a:r>
              <a:rPr lang="en-GB" altLang="de-DE" sz="1200" baseline="0" dirty="0">
                <a:solidFill>
                  <a:schemeClr val="bg1"/>
                </a:solidFill>
              </a:rPr>
              <a:t> October 10-17, 2022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dirty="0"/>
              <a:t>FS_5TRS_URLLC and TRS_URLLC Status </a:t>
            </a:r>
            <a:r>
              <a:rPr lang="en-GB" altLang="zh-CN" sz="3600" b="1" dirty="0"/>
              <a:t>Report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GB" sz="1800" b="1" dirty="0">
                <a:latin typeface="Arial" charset="0"/>
              </a:rPr>
              <a:t>Devaki Chandramouli (Rapporteur)</a:t>
            </a: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Nokia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50986" cy="787400"/>
          </a:xfrm>
        </p:spPr>
        <p:txBody>
          <a:bodyPr/>
          <a:lstStyle/>
          <a:p>
            <a:r>
              <a:rPr lang="en-US" altLang="de-DE" sz="2800" b="1" dirty="0"/>
              <a:t>FS_5TRS_URLLC status at SA#98E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22552" y="2450931"/>
            <a:ext cx="8554481" cy="3775697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10 P-CRs agreed.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New conclusions agreed for KI#1, KI#3. KI#2, 5, 6 conclusion updated.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3 LS out sent to other WGs to obtain feedback regarding open items related to KI#1, KI#6.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Total TU(s) = 9 for study + normative phase; 6 TUs used, 3 TUs remaining for normative phase (including resolution of open items for study phase).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altLang="de-DE" sz="2000" b="1" dirty="0"/>
              <a:t>RAN dependencies: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S2-2209876 – LS on Time Synchronization Status notification towards UE(s).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S2-2209964 – LS on low latency communication applications to use RAN feedback on periodicity for scheduling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S2-2209879  - LS OUT on UL scenario of reactive RAN feedback for burst sending time adjustment.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</p:txBody>
      </p:sp>
      <p:graphicFrame>
        <p:nvGraphicFramePr>
          <p:cNvPr id="6" name="Content Placeholder 8">
            <a:extLst>
              <a:ext uri="{FF2B5EF4-FFF2-40B4-BE49-F238E27FC236}">
                <a16:creationId xmlns:a16="http://schemas.microsoft.com/office/drawing/2014/main" id="{E00ED072-BA1F-4A84-885A-566997B4B63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5319423"/>
              </p:ext>
            </p:extLst>
          </p:nvPr>
        </p:nvGraphicFramePr>
        <p:xfrm>
          <a:off x="166966" y="1312542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96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10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FS_5TRS_URLLC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5G Timing Resiliency and TSC &amp; URLLC enhancements</a:t>
                      </a:r>
                      <a:endParaRPr lang="en-US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83%-&gt;90%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Dec’ 22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</a:rPr>
                        <a:t>SP-211634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194211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50986" cy="787400"/>
          </a:xfrm>
        </p:spPr>
        <p:txBody>
          <a:bodyPr/>
          <a:lstStyle/>
          <a:p>
            <a:r>
              <a:rPr lang="en-US" altLang="de-DE" sz="2800" b="1" dirty="0"/>
              <a:t>FS_5TRS_URLLC status after SA2#153E</a:t>
            </a:r>
            <a:endParaRPr lang="de-DE" altLang="de-DE" sz="2800" b="1" dirty="0"/>
          </a:p>
        </p:txBody>
      </p:sp>
      <p:graphicFrame>
        <p:nvGraphicFramePr>
          <p:cNvPr id="6" name="Content Placeholder 8">
            <a:extLst>
              <a:ext uri="{FF2B5EF4-FFF2-40B4-BE49-F238E27FC236}">
                <a16:creationId xmlns:a16="http://schemas.microsoft.com/office/drawing/2014/main" id="{E00ED072-BA1F-4A84-885A-566997B4B63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3605239"/>
              </p:ext>
            </p:extLst>
          </p:nvPr>
        </p:nvGraphicFramePr>
        <p:xfrm>
          <a:off x="166966" y="1312542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96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10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FS_5TRS_URLLC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5G Timing Resiliency and TSC &amp; URLLC enhancements</a:t>
                      </a:r>
                      <a:endParaRPr lang="en-US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83%-&gt;90%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Dec’ 22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</a:rPr>
                        <a:t>SP-211634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Content Placeholder 7">
            <a:extLst>
              <a:ext uri="{FF2B5EF4-FFF2-40B4-BE49-F238E27FC236}">
                <a16:creationId xmlns:a16="http://schemas.microsoft.com/office/drawing/2014/main" id="{104F7A0A-C84E-477A-9BC6-B88832BF2A51}"/>
              </a:ext>
            </a:extLst>
          </p:cNvPr>
          <p:cNvSpPr txBox="1">
            <a:spLocks/>
          </p:cNvSpPr>
          <p:nvPr/>
        </p:nvSpPr>
        <p:spPr bwMode="auto">
          <a:xfrm>
            <a:off x="422552" y="2450931"/>
            <a:ext cx="8554481" cy="3775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kern="0"/>
              <a:t>10 P-CRs agreed.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kern="0"/>
              <a:t>New conclusions agreed for KI#1, KI#3. KI#2, 5, 6 conclusion updated.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kern="0"/>
              <a:t>3 LS out sent to other WGs to obtain feedback regarding open items related to KI#1, KI#6.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kern="0"/>
              <a:t>Total TU(s) = 9 for study + normative phase; 6 TUs used, 3 TUs remaining for normative phase (including resolution of open items for study phase).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kern="0"/>
          </a:p>
          <a:p>
            <a:pPr marL="0" indent="0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de-DE" altLang="de-DE" sz="2000" b="1" kern="0"/>
              <a:t>RAN dependencies: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600" kern="0"/>
              <a:t>S2-2209876 – LS on Time Synchronization Status notification towards UE(s).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600" kern="0"/>
              <a:t>S2-2209964 – LS on low latency communication applications to use RAN feedback on periodicity for scheduling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kern="0"/>
              <a:t>S2-2209879  - LS OUT on UL scenario of reactive RAN feedback for burst sending time adjustment.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kern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kern="0" dirty="0"/>
          </a:p>
        </p:txBody>
      </p:sp>
    </p:spTree>
    <p:extLst>
      <p:ext uri="{BB962C8B-B14F-4D97-AF65-F5344CB8AC3E}">
        <p14:creationId xmlns:p14="http://schemas.microsoft.com/office/powerpoint/2010/main" val="4215421484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50986" cy="787400"/>
          </a:xfrm>
        </p:spPr>
        <p:txBody>
          <a:bodyPr/>
          <a:lstStyle/>
          <a:p>
            <a:r>
              <a:rPr lang="en-US" altLang="de-DE" sz="2800" b="1" dirty="0"/>
              <a:t>TRS_URLLC status after SA2#153E</a:t>
            </a:r>
            <a:endParaRPr lang="de-DE" altLang="de-DE" sz="2800" b="1" dirty="0"/>
          </a:p>
        </p:txBody>
      </p:sp>
      <p:graphicFrame>
        <p:nvGraphicFramePr>
          <p:cNvPr id="6" name="Content Placeholder 8">
            <a:extLst>
              <a:ext uri="{FF2B5EF4-FFF2-40B4-BE49-F238E27FC236}">
                <a16:creationId xmlns:a16="http://schemas.microsoft.com/office/drawing/2014/main" id="{E00ED072-BA1F-4A84-885A-566997B4B633}"/>
              </a:ext>
            </a:extLst>
          </p:cNvPr>
          <p:cNvGraphicFramePr>
            <a:graphicFrameLocks/>
          </p:cNvGraphicFramePr>
          <p:nvPr/>
        </p:nvGraphicFramePr>
        <p:xfrm>
          <a:off x="166966" y="1312542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96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10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TRS_URLLC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5G Timing Resiliency and TSC &amp; URLLC enhancements</a:t>
                      </a:r>
                      <a:endParaRPr lang="en-US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0%-&gt;5%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Dec’ 22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</a:rPr>
                        <a:t>SP-211634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Content Placeholder 7">
            <a:extLst>
              <a:ext uri="{FF2B5EF4-FFF2-40B4-BE49-F238E27FC236}">
                <a16:creationId xmlns:a16="http://schemas.microsoft.com/office/drawing/2014/main" id="{104F7A0A-C84E-477A-9BC6-B88832BF2A51}"/>
              </a:ext>
            </a:extLst>
          </p:cNvPr>
          <p:cNvSpPr txBox="1">
            <a:spLocks/>
          </p:cNvSpPr>
          <p:nvPr/>
        </p:nvSpPr>
        <p:spPr bwMode="auto">
          <a:xfrm>
            <a:off x="422552" y="2450931"/>
            <a:ext cx="8554481" cy="3775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kern="0" dirty="0"/>
              <a:t>2 CRs agreed based on KI#4 conclusion.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kern="0" dirty="0"/>
              <a:t>15 CRs postponed to stabilize conclusion and allow time for review.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kern="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de-DE" altLang="de-DE" sz="2000" b="1" kern="0" dirty="0"/>
              <a:t>RAN </a:t>
            </a:r>
            <a:r>
              <a:rPr lang="de-DE" altLang="de-DE" sz="2000" b="1" kern="0" dirty="0" err="1"/>
              <a:t>dependencies</a:t>
            </a:r>
            <a:r>
              <a:rPr lang="de-DE" altLang="de-DE" sz="2000" b="1" kern="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600" kern="0" dirty="0"/>
              <a:t>Resolution of the dependencies identified for the study phase.</a:t>
            </a:r>
            <a:endParaRPr lang="en-US" altLang="zh-CN" sz="16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kern="0" dirty="0"/>
          </a:p>
        </p:txBody>
      </p:sp>
    </p:spTree>
    <p:extLst>
      <p:ext uri="{BB962C8B-B14F-4D97-AF65-F5344CB8AC3E}">
        <p14:creationId xmlns:p14="http://schemas.microsoft.com/office/powerpoint/2010/main" val="2895824503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FS_5TRS_URLLC, TRS_URLLC status after SA2#153E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10131" y="995596"/>
            <a:ext cx="8554481" cy="5273395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800" b="1" dirty="0">
                <a:ea typeface="+mn-ea"/>
                <a:cs typeface="+mn-cs"/>
              </a:rPr>
              <a:t>RAN and SA3 impacts and dependencies</a:t>
            </a:r>
            <a:r>
              <a:rPr lang="en-US" sz="1800" dirty="0">
                <a:ea typeface="+mn-ea"/>
                <a:cs typeface="+mn-cs"/>
              </a:rPr>
              <a:t>:</a:t>
            </a:r>
            <a:endParaRPr lang="de-DE" sz="18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800" dirty="0"/>
              <a:t>LS response needed from respective WGs.</a:t>
            </a:r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800" b="1" dirty="0" err="1"/>
              <a:t>Contentious</a:t>
            </a:r>
            <a:r>
              <a:rPr lang="de-DE" sz="1800" b="1" dirty="0"/>
              <a:t> Issue</a:t>
            </a:r>
            <a:r>
              <a:rPr lang="de-DE" sz="18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800" dirty="0"/>
              <a:t>None</a:t>
            </a:r>
            <a:endParaRPr lang="de-DE" sz="18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800" b="1" dirty="0"/>
              <a:t>Focus for the Next Meeting (SA2#154)</a:t>
            </a:r>
            <a:r>
              <a:rPr lang="de-DE" sz="180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  <a:tabLst>
                <a:tab pos="914400" algn="l"/>
              </a:tabLst>
            </a:pPr>
            <a:r>
              <a:rPr lang="en-US" altLang="de-DE" sz="1800" dirty="0"/>
              <a:t>Resolve open items for open items in the conclusion for KI#1, KI#3, KI#6.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800" b="1" dirty="0"/>
              <a:t>Overall Plan</a:t>
            </a:r>
            <a:r>
              <a:rPr lang="en-US" altLang="zh-CN" sz="18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800" dirty="0"/>
              <a:t>No more new key issues or KI update allowed.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800" dirty="0"/>
              <a:t>No more new solutions allowed . </a:t>
            </a:r>
          </a:p>
          <a:p>
            <a:pPr lvl="1">
              <a:spcBef>
                <a:spcPts val="0"/>
              </a:spcBef>
              <a:spcAft>
                <a:spcPts val="0"/>
              </a:spcAft>
              <a:tabLst>
                <a:tab pos="914400" algn="l"/>
              </a:tabLst>
            </a:pPr>
            <a:r>
              <a:rPr lang="en-US" altLang="de-DE" sz="1800" dirty="0"/>
              <a:t>Resolve open items for Key issues conclusion.</a:t>
            </a:r>
          </a:p>
          <a:p>
            <a:pPr lvl="1">
              <a:spcBef>
                <a:spcPts val="0"/>
              </a:spcBef>
              <a:spcAft>
                <a:spcPts val="0"/>
              </a:spcAft>
              <a:tabLst>
                <a:tab pos="914400" algn="l"/>
              </a:tabLst>
            </a:pPr>
            <a:r>
              <a:rPr lang="en-US" altLang="de-DE" sz="1800" dirty="0"/>
              <a:t>CRs for stable conclusion related to KI for approval (SA2#154)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800" b="1" dirty="0"/>
              <a:t>Risks: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800" dirty="0"/>
              <a:t>Some items related to conclusions for KI#1, #6 remain open (potentially till end of SA2#154 or later) depending/due to lack of response for the LS sent to other WGs.</a:t>
            </a:r>
            <a:endParaRPr lang="en-US" altLang="zh-CN" sz="1200" dirty="0"/>
          </a:p>
        </p:txBody>
      </p:sp>
    </p:spTree>
    <p:extLst>
      <p:ext uri="{BB962C8B-B14F-4D97-AF65-F5344CB8AC3E}">
        <p14:creationId xmlns:p14="http://schemas.microsoft.com/office/powerpoint/2010/main" val="345260763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/>
</file>

<file path=customXml/item3.xml><?xml version="1.0" encoding="utf-8"?>
<?mso-contentType ?>
<SharedContentType xmlns="Microsoft.SharePoint.Taxonomy.ContentTypeSync" SourceId="34c87397-5fc1-491e-85e7-d6110dbe9cbd" ContentTypeId="0x0101" PreviousValue="false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7A4B69EF56E94C827924DC4B490231" ma:contentTypeVersion="16" ma:contentTypeDescription="Create a new document." ma:contentTypeScope="" ma:versionID="9912d19776983c6aade29a3686f1c79f">
  <xsd:schema xmlns:xsd="http://www.w3.org/2001/XMLSchema" xmlns:xs="http://www.w3.org/2001/XMLSchema" xmlns:p="http://schemas.microsoft.com/office/2006/metadata/properties" xmlns:ns3="71c5aaf6-e6ce-465b-b873-5148d2a4c105" xmlns:ns4="e0d6c333-3612-4d65-a7f4-5976eb42d46a" xmlns:ns5="c67c731b-696e-4d20-8664-fee8943d9cc6" targetNamespace="http://schemas.microsoft.com/office/2006/metadata/properties" ma:root="true" ma:fieldsID="b1f01fd908848de894b0fc5cac9f1093" ns3:_="" ns4:_="" ns5:_="">
    <xsd:import namespace="71c5aaf6-e6ce-465b-b873-5148d2a4c105"/>
    <xsd:import namespace="e0d6c333-3612-4d65-a7f4-5976eb42d46a"/>
    <xsd:import namespace="c67c731b-696e-4d20-8664-fee8943d9cc6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6c333-3612-4d65-a7f4-5976eb42d4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731b-696e-4d20-8664-fee8943d9cc6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Props1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D561E15-ED7D-426C-AAA3-BE3BEEF7B6CC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889FBBD8-3D06-492C-9E53-CCC01A1B933A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A72B9F3D-C684-4F3E-9670-5E464CA8BA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e0d6c333-3612-4d65-a7f4-5976eb42d46a"/>
    <ds:schemaRef ds:uri="c67c731b-696e-4d20-8664-fee8943d9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1DD099C7-CF44-471D-B7DF-D246DF2BD038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9990</TotalTime>
  <Words>584</Words>
  <Application>Microsoft Office PowerPoint</Application>
  <PresentationFormat>On-screen Show (4:3)</PresentationFormat>
  <Paragraphs>84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</vt:lpstr>
      <vt:lpstr>Calibri</vt:lpstr>
      <vt:lpstr>Times New Roman</vt:lpstr>
      <vt:lpstr>Office Theme</vt:lpstr>
      <vt:lpstr>FS_5TRS_URLLC and TRS_URLLC Status Report</vt:lpstr>
      <vt:lpstr>FS_5TRS_URLLC status at SA#98E</vt:lpstr>
      <vt:lpstr>FS_5TRS_URLLC status after SA2#153E</vt:lpstr>
      <vt:lpstr>TRS_URLLC status after SA2#153E</vt:lpstr>
      <vt:lpstr>FS_5TRS_URLLC, TRS_URLLC status after SA2#153E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Nokia_r01</cp:lastModifiedBy>
  <cp:revision>1313</cp:revision>
  <dcterms:created xsi:type="dcterms:W3CDTF">2008-08-30T09:32:10Z</dcterms:created>
  <dcterms:modified xsi:type="dcterms:W3CDTF">2022-10-19T01:26:32Z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0x010100C17A4B69EF56E94C827924DC4B490231</vt:lpwstr>
  </property>
</Properties>
</file>