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3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89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12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C9F254D7-E182-49A1-BFE2-847DEA3F75DD}"/>
    <pc:docChg chg="custSel modSld modMainMaster">
      <pc:chgData name="Chandramouli, Devaki (Nokia - US/Dallas)" userId="ebf2a9f8-651b-4485-926f-9d93c0eafbc5" providerId="ADAL" clId="{C9F254D7-E182-49A1-BFE2-847DEA3F75DD}" dt="2022-02-28T22:42:24.943" v="671" actId="20577"/>
      <pc:docMkLst>
        <pc:docMk/>
      </pc:docMkLst>
      <pc:sldChg chg="modSp mod modNotesTx">
        <pc:chgData name="Chandramouli, Devaki (Nokia - US/Dallas)" userId="ebf2a9f8-651b-4485-926f-9d93c0eafbc5" providerId="ADAL" clId="{C9F254D7-E182-49A1-BFE2-847DEA3F75DD}" dt="2022-02-28T22:42:24.943" v="671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C9F254D7-E182-49A1-BFE2-847DEA3F75DD}" dt="2022-02-28T22:31:59.747" v="49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C9F254D7-E182-49A1-BFE2-847DEA3F75DD}" dt="2022-02-28T22:42:24.943" v="671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andramouli, Devaki (Nokia - US/Dallas)" userId="ebf2a9f8-651b-4485-926f-9d93c0eafbc5" providerId="ADAL" clId="{C9F254D7-E182-49A1-BFE2-847DEA3F75DD}" dt="2022-02-28T22:34:45.353" v="124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C9F254D7-E182-49A1-BFE2-847DEA3F75DD}" dt="2022-02-28T22:31:40.342" v="3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C9F254D7-E182-49A1-BFE2-847DEA3F75DD}" dt="2022-02-28T22:31:07.501" v="1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C9F254D7-E182-49A1-BFE2-847DEA3F75DD}" dt="2022-02-28T22:31:40.342" v="3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C9F254D7-E182-49A1-BFE2-847DEA3F75DD}" dt="2022-02-28T22:31:29.686" v="3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C9F254D7-E182-49A1-BFE2-847DEA3F75DD}" dt="2022-02-28T22:31:40.342" v="3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58B729A-4677-4351-983E-350B8A96A3C8}"/>
    <pc:docChg chg="undo custSel delSld modSld sldOrd modMainMaster">
      <pc:chgData name="Chandramouli, Devaki (Nokia - US/Dallas)" userId="ebf2a9f8-651b-4485-926f-9d93c0eafbc5" providerId="ADAL" clId="{F58B729A-4677-4351-983E-350B8A96A3C8}" dt="2022-08-30T15:34:42.916" v="1250" actId="1035"/>
      <pc:docMkLst>
        <pc:docMk/>
      </pc:docMkLst>
      <pc:sldChg chg="modSp mod">
        <pc:chgData name="Chandramouli, Devaki (Nokia - US/Dallas)" userId="ebf2a9f8-651b-4485-926f-9d93c0eafbc5" providerId="ADAL" clId="{F58B729A-4677-4351-983E-350B8A96A3C8}" dt="2022-08-30T15:34:42.916" v="1250" actId="1035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F58B729A-4677-4351-983E-350B8A96A3C8}" dt="2022-08-30T00:50:36.591" v="44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4:42.916" v="1250" actId="1035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F58B729A-4677-4351-983E-350B8A96A3C8}" dt="2022-08-30T15:32:08.372" v="118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F58B729A-4677-4351-983E-350B8A96A3C8}" dt="2022-08-30T00:34:39.456" v="28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16.026" v="1182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08.372" v="118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mod ord">
        <pc:chgData name="Chandramouli, Devaki (Nokia - US/Dallas)" userId="ebf2a9f8-651b-4485-926f-9d93c0eafbc5" providerId="ADAL" clId="{F58B729A-4677-4351-983E-350B8A96A3C8}" dt="2022-08-30T15:32:12.913" v="1190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F58B729A-4677-4351-983E-350B8A96A3C8}" dt="2022-08-30T00:48:49.857" v="426" actId="20577"/>
          <ac:spMkLst>
            <pc:docMk/>
            <pc:sldMk cId="4215421484" sldId="793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29.369" v="1184" actId="6549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12.913" v="1190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898174104" sldId="794"/>
        </pc:sldMkLst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751762937" sldId="795"/>
        </pc:sldMkLst>
      </pc:sldChg>
      <pc:sldMasterChg chg="modSp mod modSldLayout">
        <pc:chgData name="Chandramouli, Devaki (Nokia - US/Dallas)" userId="ebf2a9f8-651b-4485-926f-9d93c0eafbc5" providerId="ADAL" clId="{F58B729A-4677-4351-983E-350B8A96A3C8}" dt="2022-08-30T00:34:23.100" v="2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58B729A-4677-4351-983E-350B8A96A3C8}" dt="2022-08-30T00:34:23.100" v="2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58B729A-4677-4351-983E-350B8A96A3C8}" dt="2022-08-30T00:34:05.186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58B729A-4677-4351-983E-350B8A96A3C8}" dt="2022-08-30T00:33:58.321" v="1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58B729A-4677-4351-983E-350B8A96A3C8}" dt="2022-08-30T00:34:05.186" v="14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DDCB5EF-91EB-46C5-9D49-22ADF11B353B}"/>
    <pc:docChg chg="modSld">
      <pc:chgData name="Chandramouli, Devaki (Nokia - US/Dallas)" userId="ebf2a9f8-651b-4485-926f-9d93c0eafbc5" providerId="ADAL" clId="{8DDCB5EF-91EB-46C5-9D49-22ADF11B353B}" dt="2022-02-28T22:18:22.339" v="50" actId="6549"/>
      <pc:docMkLst>
        <pc:docMk/>
      </pc:docMkLst>
      <pc:sldChg chg="modSp mod">
        <pc:chgData name="Chandramouli, Devaki (Nokia - US/Dallas)" userId="ebf2a9f8-651b-4485-926f-9d93c0eafbc5" providerId="ADAL" clId="{8DDCB5EF-91EB-46C5-9D49-22ADF11B353B}" dt="2022-02-28T22:18:22.339" v="50" actId="6549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DDCB5EF-91EB-46C5-9D49-22ADF11B353B}" dt="2022-02-28T22:18:22.339" v="50" actId="6549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FCD96495-1526-49C7-94CB-AB684CBE12BE}"/>
    <pc:docChg chg="modSld modMainMaster">
      <pc:chgData name="Chandramouli, Devaki (Nokia - US/Dallas)" userId="ebf2a9f8-651b-4485-926f-9d93c0eafbc5" providerId="ADAL" clId="{FCD96495-1526-49C7-94CB-AB684CBE12BE}" dt="2022-03-29T05:12:01.951" v="58" actId="20577"/>
      <pc:docMkLst>
        <pc:docMk/>
      </pc:docMkLst>
      <pc:sldChg chg="modSp mod">
        <pc:chgData name="Chandramouli, Devaki (Nokia - US/Dallas)" userId="ebf2a9f8-651b-4485-926f-9d93c0eafbc5" providerId="ADAL" clId="{FCD96495-1526-49C7-94CB-AB684CBE12BE}" dt="2022-03-29T05:12:01.951" v="58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FCD96495-1526-49C7-94CB-AB684CBE12BE}" dt="2022-03-29T05:12:01.951" v="58" actId="20577"/>
          <ac:spMkLst>
            <pc:docMk/>
            <pc:sldMk cId="0" sldId="303"/>
            <ac:spMk id="9219" creationId="{00000000-0000-0000-0000-000000000000}"/>
          </ac:spMkLst>
        </pc:spChg>
      </pc:sldChg>
      <pc:sldChg chg="addSp modSp mod">
        <pc:chgData name="Chandramouli, Devaki (Nokia - US/Dallas)" userId="ebf2a9f8-651b-4485-926f-9d93c0eafbc5" providerId="ADAL" clId="{FCD96495-1526-49C7-94CB-AB684CBE12BE}" dt="2022-03-29T05:11:39.738" v="39" actId="20577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FCD96495-1526-49C7-94CB-AB684CBE12BE}" dt="2022-03-29T01:46:52.730" v="0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FCD96495-1526-49C7-94CB-AB684CBE12BE}" dt="2022-03-29T05:11:36.331" v="36" actId="20577"/>
          <ac:spMkLst>
            <pc:docMk/>
            <pc:sldMk cId="2503194211" sldId="792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CD96495-1526-49C7-94CB-AB684CBE12BE}" dt="2022-03-29T05:11:39.738" v="39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FCD96495-1526-49C7-94CB-AB684CBE12BE}" dt="2022-03-29T05:11:21.257" v="33" actId="6549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CD96495-1526-49C7-94CB-AB684CBE12BE}" dt="2022-03-29T05:11:21.257" v="33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CD96495-1526-49C7-94CB-AB684CBE12BE}" dt="2022-03-29T05:11:01.319" v="2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CD96495-1526-49C7-94CB-AB684CBE12BE}" dt="2022-03-29T05:10:49.899" v="17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CD96495-1526-49C7-94CB-AB684CBE12BE}" dt="2022-03-29T05:11:01.319" v="2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C54C5B7-592C-49CC-8528-6AC38B4835D0}"/>
    <pc:docChg chg="custSel addSld modSld">
      <pc:chgData name="Chandramouli, Devaki (Nokia - US/Dallas)" userId="ebf2a9f8-651b-4485-926f-9d93c0eafbc5" providerId="ADAL" clId="{8C54C5B7-592C-49CC-8528-6AC38B4835D0}" dt="2022-10-18T11:52:32.971" v="1011" actId="20577"/>
      <pc:docMkLst>
        <pc:docMk/>
      </pc:docMkLst>
      <pc:sldChg chg="modSp mod">
        <pc:chgData name="Chandramouli, Devaki (Nokia - US/Dallas)" userId="ebf2a9f8-651b-4485-926f-9d93c0eafbc5" providerId="ADAL" clId="{8C54C5B7-592C-49CC-8528-6AC38B4835D0}" dt="2022-10-18T11:52:32.971" v="101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8C54C5B7-592C-49CC-8528-6AC38B4835D0}" dt="2022-10-18T11:44:26.412" v="903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C54C5B7-592C-49CC-8528-6AC38B4835D0}" dt="2022-10-18T11:52:32.971" v="101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8C54C5B7-592C-49CC-8528-6AC38B4835D0}" dt="2022-10-18T11:41:38.462" v="65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C54C5B7-592C-49CC-8528-6AC38B4835D0}" dt="2022-10-18T11:41:24.772" v="653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C54C5B7-592C-49CC-8528-6AC38B4835D0}" dt="2022-10-18T11:37:44.953" v="526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1:38.462" v="65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addSp delSp modSp mod">
        <pc:chgData name="Chandramouli, Devaki (Nokia - US/Dallas)" userId="ebf2a9f8-651b-4485-926f-9d93c0eafbc5" providerId="ADAL" clId="{8C54C5B7-592C-49CC-8528-6AC38B4835D0}" dt="2022-10-18T11:42:13.112" v="667" actId="20577"/>
        <pc:sldMkLst>
          <pc:docMk/>
          <pc:sldMk cId="4215421484" sldId="793"/>
        </pc:sldMkLst>
        <pc:spChg chg="add del mod">
          <ac:chgData name="Chandramouli, Devaki (Nokia - US/Dallas)" userId="ebf2a9f8-651b-4485-926f-9d93c0eafbc5" providerId="ADAL" clId="{8C54C5B7-592C-49CC-8528-6AC38B4835D0}" dt="2022-10-18T11:38:07.644" v="528" actId="478"/>
          <ac:spMkLst>
            <pc:docMk/>
            <pc:sldMk cId="4215421484" sldId="793"/>
            <ac:spMk id="2" creationId="{643164DD-6507-4E78-AA56-FB3356274ABF}"/>
          </ac:spMkLst>
        </pc:spChg>
        <pc:spChg chg="add mod">
          <ac:chgData name="Chandramouli, Devaki (Nokia - US/Dallas)" userId="ebf2a9f8-651b-4485-926f-9d93c0eafbc5" providerId="ADAL" clId="{8C54C5B7-592C-49CC-8528-6AC38B4835D0}" dt="2022-10-18T11:38:08.523" v="529"/>
          <ac:spMkLst>
            <pc:docMk/>
            <pc:sldMk cId="4215421484" sldId="793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C54C5B7-592C-49CC-8528-6AC38B4835D0}" dt="2022-10-18T11:42:13.112" v="667" actId="20577"/>
          <ac:spMkLst>
            <pc:docMk/>
            <pc:sldMk cId="4215421484" sldId="793"/>
            <ac:spMk id="29698" creationId="{00000000-0000-0000-0000-000000000000}"/>
          </ac:spMkLst>
        </pc:spChg>
        <pc:spChg chg="del">
          <ac:chgData name="Chandramouli, Devaki (Nokia - US/Dallas)" userId="ebf2a9f8-651b-4485-926f-9d93c0eafbc5" providerId="ADAL" clId="{8C54C5B7-592C-49CC-8528-6AC38B4835D0}" dt="2022-10-18T11:38:04.682" v="527" actId="478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1:52.598" v="661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8C54C5B7-592C-49CC-8528-6AC38B4835D0}" dt="2022-10-18T11:44:11.366" v="887" actId="20577"/>
        <pc:sldMkLst>
          <pc:docMk/>
          <pc:sldMk cId="2895824503" sldId="794"/>
        </pc:sldMkLst>
        <pc:spChg chg="mod">
          <ac:chgData name="Chandramouli, Devaki (Nokia - US/Dallas)" userId="ebf2a9f8-651b-4485-926f-9d93c0eafbc5" providerId="ADAL" clId="{8C54C5B7-592C-49CC-8528-6AC38B4835D0}" dt="2022-10-18T11:44:11.366" v="887" actId="20577"/>
          <ac:spMkLst>
            <pc:docMk/>
            <pc:sldMk cId="2895824503" sldId="794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C54C5B7-592C-49CC-8528-6AC38B4835D0}" dt="2022-10-18T11:42:09.232" v="665" actId="20577"/>
          <ac:spMkLst>
            <pc:docMk/>
            <pc:sldMk cId="2895824503" sldId="794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2:57.072" v="671" actId="20577"/>
          <ac:graphicFrameMkLst>
            <pc:docMk/>
            <pc:sldMk cId="2895824503" sldId="794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E873F726-7D35-4BE6-AEB9-C954CC657E25}"/>
    <pc:docChg chg="modSld modMainMaster">
      <pc:chgData name="Chandramouli, Devaki (Nokia - US/Dallas)" userId="ebf2a9f8-651b-4485-926f-9d93c0eafbc5" providerId="ADAL" clId="{E873F726-7D35-4BE6-AEB9-C954CC657E25}" dt="2022-05-06T17:33:34.991" v="38" actId="20577"/>
      <pc:docMkLst>
        <pc:docMk/>
      </pc:docMkLst>
      <pc:sldChg chg="addSp modSp">
        <pc:chgData name="Chandramouli, Devaki (Nokia - US/Dallas)" userId="ebf2a9f8-651b-4485-926f-9d93c0eafbc5" providerId="ADAL" clId="{E873F726-7D35-4BE6-AEB9-C954CC657E25}" dt="2022-05-06T17:02:01.193" v="34"/>
        <pc:sldMkLst>
          <pc:docMk/>
          <pc:sldMk cId="3452607634" sldId="791"/>
        </pc:sldMkLst>
        <pc:spChg chg="add mod">
          <ac:chgData name="Chandramouli, Devaki (Nokia - US/Dallas)" userId="ebf2a9f8-651b-4485-926f-9d93c0eafbc5" providerId="ADAL" clId="{E873F726-7D35-4BE6-AEB9-C954CC657E25}" dt="2022-05-06T17:02:01.193" v="34"/>
          <ac:spMkLst>
            <pc:docMk/>
            <pc:sldMk cId="3452607634" sldId="791"/>
            <ac:spMk id="4" creationId="{FF69F88C-6403-4879-89D5-B1E0646962F1}"/>
          </ac:spMkLst>
        </pc:spChg>
      </pc:sldChg>
      <pc:sldChg chg="addSp modSp mod">
        <pc:chgData name="Chandramouli, Devaki (Nokia - US/Dallas)" userId="ebf2a9f8-651b-4485-926f-9d93c0eafbc5" providerId="ADAL" clId="{E873F726-7D35-4BE6-AEB9-C954CC657E25}" dt="2022-05-06T17:01:57.708" v="33" actId="14100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E873F726-7D35-4BE6-AEB9-C954CC657E25}" dt="2022-05-06T17:01:57.708" v="33" actId="14100"/>
          <ac:spMkLst>
            <pc:docMk/>
            <pc:sldMk cId="2503194211" sldId="792"/>
            <ac:spMk id="2" creationId="{A0478D9D-134E-46AC-8D77-A499EA8B7BEE}"/>
          </ac:spMkLst>
        </pc:spChg>
      </pc:sldChg>
      <pc:sldMasterChg chg="modSldLayout">
        <pc:chgData name="Chandramouli, Devaki (Nokia - US/Dallas)" userId="ebf2a9f8-651b-4485-926f-9d93c0eafbc5" providerId="ADAL" clId="{E873F726-7D35-4BE6-AEB9-C954CC657E25}" dt="2022-05-06T17:33:34.991" v="38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E873F726-7D35-4BE6-AEB9-C954CC657E25}" dt="2022-05-06T17:33:34.991" v="38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873F726-7D35-4BE6-AEB9-C954CC657E25}" dt="2022-05-06T16:59:43.800" v="1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E873F726-7D35-4BE6-AEB9-C954CC657E25}" dt="2022-05-06T17:33:34.991" v="38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1560D3B7-4088-4C09-B96B-C53EAC066E46}"/>
    <pc:docChg chg="delSld modSld modMainMaster">
      <pc:chgData name="Chandramouli, Devaki (Nokia - US/Dallas)" userId="ebf2a9f8-651b-4485-926f-9d93c0eafbc5" providerId="ADAL" clId="{1560D3B7-4088-4C09-B96B-C53EAC066E46}" dt="2022-10-18T12:11:26.057" v="31" actId="20577"/>
      <pc:docMkLst>
        <pc:docMk/>
      </pc:docMkLst>
      <pc:sldChg chg="modSp mod">
        <pc:chgData name="Chandramouli, Devaki (Nokia - US/Dallas)" userId="ebf2a9f8-651b-4485-926f-9d93c0eafbc5" providerId="ADAL" clId="{1560D3B7-4088-4C09-B96B-C53EAC066E46}" dt="2022-10-18T12:07:27.823" v="1" actId="6549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1560D3B7-4088-4C09-B96B-C53EAC066E46}" dt="2022-10-18T12:07:27.823" v="1" actId="6549"/>
          <ac:spMkLst>
            <pc:docMk/>
            <pc:sldMk cId="3452607634" sldId="791"/>
            <ac:spMk id="29698" creationId="{00000000-0000-0000-0000-000000000000}"/>
          </ac:spMkLst>
        </pc:spChg>
      </pc:sldChg>
      <pc:sldChg chg="del">
        <pc:chgData name="Chandramouli, Devaki (Nokia - US/Dallas)" userId="ebf2a9f8-651b-4485-926f-9d93c0eafbc5" providerId="ADAL" clId="{1560D3B7-4088-4C09-B96B-C53EAC066E46}" dt="2022-10-18T12:07:21.775" v="0" actId="47"/>
        <pc:sldMkLst>
          <pc:docMk/>
          <pc:sldMk cId="2895824503" sldId="794"/>
        </pc:sldMkLst>
      </pc:sldChg>
      <pc:sldMasterChg chg="modSldLayout">
        <pc:chgData name="Chandramouli, Devaki (Nokia - US/Dallas)" userId="ebf2a9f8-651b-4485-926f-9d93c0eafbc5" providerId="ADAL" clId="{1560D3B7-4088-4C09-B96B-C53EAC066E46}" dt="2022-10-18T12:11:26.057" v="31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1560D3B7-4088-4C09-B96B-C53EAC066E46}" dt="2022-10-18T12:11:26.057" v="31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1560D3B7-4088-4C09-B96B-C53EAC066E46}" dt="2022-10-18T12:11:26.057" v="31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1560D3B7-4088-4C09-B96B-C53EAC066E46}" dt="2022-10-18T12:11:11.180" v="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3B661DAA-83FB-48F2-9B0F-A5686A317B4C}"/>
    <pc:docChg chg="undo custSel addSld modSld sldOrd modMainMaster">
      <pc:chgData name="Chandramouli, Devaki (Nokia - US/Dallas)" userId="ebf2a9f8-651b-4485-926f-9d93c0eafbc5" providerId="ADAL" clId="{3B661DAA-83FB-48F2-9B0F-A5686A317B4C}" dt="2022-05-24T06:04:26.125" v="484" actId="6549"/>
      <pc:docMkLst>
        <pc:docMk/>
      </pc:docMkLst>
      <pc:sldChg chg="delSp mod">
        <pc:chgData name="Chandramouli, Devaki (Nokia - US/Dallas)" userId="ebf2a9f8-651b-4485-926f-9d93c0eafbc5" providerId="ADAL" clId="{3B661DAA-83FB-48F2-9B0F-A5686A317B4C}" dt="2022-05-23T05:04:58.946" v="25" actId="478"/>
        <pc:sldMkLst>
          <pc:docMk/>
          <pc:sldMk cId="3452607634" sldId="791"/>
        </pc:sldMkLst>
        <pc:spChg chg="del">
          <ac:chgData name="Chandramouli, Devaki (Nokia - US/Dallas)" userId="ebf2a9f8-651b-4485-926f-9d93c0eafbc5" providerId="ADAL" clId="{3B661DAA-83FB-48F2-9B0F-A5686A317B4C}" dt="2022-05-23T05:04:58.946" v="25" actId="478"/>
          <ac:spMkLst>
            <pc:docMk/>
            <pc:sldMk cId="3452607634" sldId="791"/>
            <ac:spMk id="4" creationId="{FF69F88C-6403-4879-89D5-B1E0646962F1}"/>
          </ac:spMkLst>
        </pc:spChg>
      </pc:sldChg>
      <pc:sldChg chg="delSp modSp mod">
        <pc:chgData name="Chandramouli, Devaki (Nokia - US/Dallas)" userId="ebf2a9f8-651b-4485-926f-9d93c0eafbc5" providerId="ADAL" clId="{3B661DAA-83FB-48F2-9B0F-A5686A317B4C}" dt="2022-05-23T05:24:03.837" v="478" actId="113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3B661DAA-83FB-48F2-9B0F-A5686A317B4C}" dt="2022-05-23T04:57:05.350" v="14" actId="478"/>
          <ac:spMkLst>
            <pc:docMk/>
            <pc:sldMk cId="2503194211" sldId="792"/>
            <ac:spMk id="2" creationId="{A0478D9D-134E-46AC-8D77-A499EA8B7BEE}"/>
          </ac:spMkLst>
        </pc:spChg>
        <pc:spChg chg="mod">
          <ac:chgData name="Chandramouli, Devaki (Nokia - US/Dallas)" userId="ebf2a9f8-651b-4485-926f-9d93c0eafbc5" providerId="ADAL" clId="{3B661DAA-83FB-48F2-9B0F-A5686A317B4C}" dt="2022-05-23T05:24:03.837" v="478" actId="113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3T05:23:04.642" v="47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04:50.033" v="24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3B661DAA-83FB-48F2-9B0F-A5686A317B4C}" dt="2022-05-23T05:04:50.033" v="24" actId="20577"/>
          <ac:spMkLst>
            <pc:docMk/>
            <pc:sldMk cId="4215421484" sldId="793"/>
            <ac:spMk id="29698" creationId="{00000000-0000-0000-0000-000000000000}"/>
          </ac:spMkLst>
        </pc:spChg>
      </pc:sldChg>
      <pc:sldChg chg="modSp add mod ord">
        <pc:chgData name="Chandramouli, Devaki (Nokia - US/Dallas)" userId="ebf2a9f8-651b-4485-926f-9d93c0eafbc5" providerId="ADAL" clId="{3B661DAA-83FB-48F2-9B0F-A5686A317B4C}" dt="2022-05-24T06:04:26.125" v="484" actId="6549"/>
        <pc:sldMkLst>
          <pc:docMk/>
          <pc:sldMk cId="1898174104" sldId="794"/>
        </pc:sldMkLst>
        <pc:spChg chg="mod">
          <ac:chgData name="Chandramouli, Devaki (Nokia - US/Dallas)" userId="ebf2a9f8-651b-4485-926f-9d93c0eafbc5" providerId="ADAL" clId="{3B661DAA-83FB-48F2-9B0F-A5686A317B4C}" dt="2022-05-23T05:05:24.406" v="31" actId="20577"/>
          <ac:spMkLst>
            <pc:docMk/>
            <pc:sldMk cId="1898174104" sldId="794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9:01.394" v="471" actId="20577"/>
          <ac:spMkLst>
            <pc:docMk/>
            <pc:sldMk cId="1898174104" sldId="794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4T06:04:26.125" v="484" actId="6549"/>
          <ac:graphicFrameMkLst>
            <pc:docMk/>
            <pc:sldMk cId="1898174104" sldId="794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15:40.076" v="420" actId="6549"/>
        <pc:sldMkLst>
          <pc:docMk/>
          <pc:sldMk cId="1751762937" sldId="795"/>
        </pc:sldMkLst>
        <pc:spChg chg="mod">
          <ac:chgData name="Chandramouli, Devaki (Nokia - US/Dallas)" userId="ebf2a9f8-651b-4485-926f-9d93c0eafbc5" providerId="ADAL" clId="{3B661DAA-83FB-48F2-9B0F-A5686A317B4C}" dt="2022-05-23T05:05:29.916" v="33" actId="20577"/>
          <ac:spMkLst>
            <pc:docMk/>
            <pc:sldMk cId="1751762937" sldId="795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5:40.076" v="420" actId="6549"/>
          <ac:spMkLst>
            <pc:docMk/>
            <pc:sldMk cId="1751762937" sldId="795"/>
            <ac:spMk id="29716" creationId="{00000000-0000-0000-0000-000000000000}"/>
          </ac:spMkLst>
        </pc:spChg>
      </pc:sldChg>
      <pc:sldMasterChg chg="modSp mod modSldLayout">
        <pc:chgData name="Chandramouli, Devaki (Nokia - US/Dallas)" userId="ebf2a9f8-651b-4485-926f-9d93c0eafbc5" providerId="ADAL" clId="{3B661DAA-83FB-48F2-9B0F-A5686A317B4C}" dt="2022-05-23T04:56:51.682" v="13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3B661DAA-83FB-48F2-9B0F-A5686A317B4C}" dt="2022-05-23T04:56:51.682" v="13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3B661DAA-83FB-48F2-9B0F-A5686A317B4C}" dt="2022-05-23T04:56:16.516" v="5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3B661DAA-83FB-48F2-9B0F-A5686A317B4C}" dt="2022-05-23T04:56:16.516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36E0591F-49B2-4C02-BB3D-12EC55E726AD}"/>
    <pc:docChg chg="modSld">
      <pc:chgData name="Chandramouli, Devaki (Nokia - US/Dallas)" userId="ebf2a9f8-651b-4485-926f-9d93c0eafbc5" providerId="ADAL" clId="{36E0591F-49B2-4C02-BB3D-12EC55E726AD}" dt="2022-04-15T00:01:03.483" v="34" actId="20577"/>
      <pc:docMkLst>
        <pc:docMk/>
      </pc:docMkLst>
      <pc:sldChg chg="modSp mod">
        <pc:chgData name="Chandramouli, Devaki (Nokia - US/Dallas)" userId="ebf2a9f8-651b-4485-926f-9d93c0eafbc5" providerId="ADAL" clId="{36E0591F-49B2-4C02-BB3D-12EC55E726AD}" dt="2022-04-14T18:48:48.935" v="3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36E0591F-49B2-4C02-BB3D-12EC55E726AD}" dt="2022-04-14T18:48:48.935" v="3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36E0591F-49B2-4C02-BB3D-12EC55E726AD}" dt="2022-04-15T00:01:03.483" v="34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36E0591F-49B2-4C02-BB3D-12EC55E726AD}" dt="2022-04-14T18:48:30.073" v="17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6E0591F-49B2-4C02-BB3D-12EC55E726AD}" dt="2022-04-15T00:01:03.483" v="34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EF9950D1-BA95-44E3-B1B5-5F6C0A918286}"/>
    <pc:docChg chg="custSel addSld modSld modMainMaster">
      <pc:chgData name="Chandramouli, Devaki (Nokia - US/Dallas)" userId="ebf2a9f8-651b-4485-926f-9d93c0eafbc5" providerId="ADAL" clId="{EF9950D1-BA95-44E3-B1B5-5F6C0A918286}" dt="2022-04-14T05:37:32.951" v="1052" actId="6549"/>
      <pc:docMkLst>
        <pc:docMk/>
      </pc:docMkLst>
      <pc:sldChg chg="modSp add mod">
        <pc:chgData name="Chandramouli, Devaki (Nokia - US/Dallas)" userId="ebf2a9f8-651b-4485-926f-9d93c0eafbc5" providerId="ADAL" clId="{EF9950D1-BA95-44E3-B1B5-5F6C0A918286}" dt="2022-04-14T01:50:29.867" v="1039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EF9950D1-BA95-44E3-B1B5-5F6C0A918286}" dt="2022-04-14T01:46:03.097" v="704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F9950D1-BA95-44E3-B1B5-5F6C0A918286}" dt="2022-04-14T01:50:29.867" v="1039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Sp modSp mod">
        <pc:chgData name="Chandramouli, Devaki (Nokia - US/Dallas)" userId="ebf2a9f8-651b-4485-926f-9d93c0eafbc5" providerId="ADAL" clId="{EF9950D1-BA95-44E3-B1B5-5F6C0A918286}" dt="2022-04-14T05:37:32.951" v="1052" actId="6549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EF9950D1-BA95-44E3-B1B5-5F6C0A918286}" dt="2022-04-14T01:35:06.792" v="0" actId="478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EF9950D1-BA95-44E3-B1B5-5F6C0A918286}" dt="2022-04-14T01:42:44.486" v="243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F9950D1-BA95-44E3-B1B5-5F6C0A918286}" dt="2022-04-14T05:37:32.951" v="1052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EF9950D1-BA95-44E3-B1B5-5F6C0A918286}" dt="2022-04-14T05:36:55.757" v="104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EF9950D1-BA95-44E3-B1B5-5F6C0A918286}" dt="2022-04-14T01:36:06.201" v="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EF9950D1-BA95-44E3-B1B5-5F6C0A918286}" dt="2022-04-14T05:36:55.757" v="104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F9950D1-BA95-44E3-B1B5-5F6C0A918286}" dt="2022-04-14T05:36:55.757" v="104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8619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WG2#153E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</a:t>
            </a:r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October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10th - 17th,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S2-2209212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August 17 - 26,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FS_5TRS_URLLC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at SA#98E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22552" y="2450931"/>
            <a:ext cx="8554481" cy="37756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10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New conclusions agreed for KI#1, KI#3. KI#2, 5, 6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3 LS out sent to other WGs to obtain feedback regarding open items related to KI#1, KI#6.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Total TU(s) = 9 for study + normative phase; 6 TUs used, 3 TUs remaining for normative phase (including resolution of open items for study phase).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S2-2209876 – LS on Time Synchronization Status notification towards UE(s).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S2-2209964 – LS on low latency communication applications to use RAN feedback on periodicity for scheduling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S2-2209879  - LS OUT on UL scenario of reactive RAN feedback for burst sending time adjustment.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319423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83%-&gt;90%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SA2#153E</a:t>
            </a:r>
            <a:endParaRPr lang="de-DE" altLang="de-DE" sz="2800" b="1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605239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83%-&gt;90%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104F7A0A-C84E-477A-9BC6-B88832BF2A51}"/>
              </a:ext>
            </a:extLst>
          </p:cNvPr>
          <p:cNvSpPr txBox="1">
            <a:spLocks/>
          </p:cNvSpPr>
          <p:nvPr/>
        </p:nvSpPr>
        <p:spPr bwMode="auto">
          <a:xfrm>
            <a:off x="422552" y="2450931"/>
            <a:ext cx="8554481" cy="377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10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New conclusions agreed for KI#1, KI#3. KI#2, 5, 6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3 LS out sent to other WGs to obtain feedback regarding open items related to KI#1, KI#6.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Total TU(s) = 9 for study + normative phase; 6 TUs used, 3 TUs remaining for normative phase (including resolution of open items for study phase).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altLang="de-DE" sz="2000" b="1" kern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/>
              <a:t>S2-2209876 – LS on Time Synchronization Status notification towards UE(s).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/>
              <a:t>S2-2209964 – LS on low latency communication applications to use RAN feedback on periodicity for scheduling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S2-2209879  - LS OUT on UL scenario of reactive RAN feedback for burst sending time adjustment.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421542148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SA2#153E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877309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and SA3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  <a:endParaRPr 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LS response needed from respective WGs.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/>
              <a:t>Contentious</a:t>
            </a:r>
            <a:r>
              <a:rPr lang="de-DE" sz="1800" b="1" dirty="0"/>
              <a:t>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None</a:t>
            </a:r>
            <a:endParaRPr lang="de-DE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(SA2#153E)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open items in the conclusion for KI#1, KI#3, KI#6.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key issues or KI update expected.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solutions expected.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Key issues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CRs for stable conclusion related to KI for approval (SA2#153E)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Some items related to KI#1, #6 remain open till end of SA2#154E due to lack of response for the LS sent to other WGs.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9981</TotalTime>
  <Words>494</Words>
  <Application>Microsoft Office PowerPoint</Application>
  <PresentationFormat>On-screen Show (4:3)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FS_5TRS_URLLC Status Report</vt:lpstr>
      <vt:lpstr>FS_5TRS_URLLC status at SA#98E</vt:lpstr>
      <vt:lpstr>FS_5TRS_URLLC status after SA2#153E</vt:lpstr>
      <vt:lpstr>FS_5TRS_URLLC status after SA2#153E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Nokia_r01</cp:lastModifiedBy>
  <cp:revision>1310</cp:revision>
  <dcterms:created xsi:type="dcterms:W3CDTF">2008-08-30T09:32:10Z</dcterms:created>
  <dcterms:modified xsi:type="dcterms:W3CDTF">2022-10-18T12:11:44Z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