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2" r:id="rId8"/>
    <p:sldId id="258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8CBAB1-BB4E-475B-B954-03F555A48A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EFC8351-E847-433C-8A33-5EB13B65F3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43A4E10-2D86-4A6F-A616-5EECC01AE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2A53-062E-48D7-8970-75410B4CBE80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CE07AC-6A3A-49BC-A338-A45EE554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AE6372C-28E7-4660-A3F0-9BFE8406C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DA0F-34B7-4428-B3F6-D5A66B923A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077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C3C636-777A-4C56-A09D-3E51A596E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1AD4729-E6C6-4179-9B3F-70BDF308A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8338B76-4EA2-4036-9D98-3037389A2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2A53-062E-48D7-8970-75410B4CBE80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A554E42-D7CC-43D9-8E57-C757FD01C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039D56-3569-4347-BF01-215C6F126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DA0F-34B7-4428-B3F6-D5A66B923A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650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3D0B362-AB4D-4755-889E-B0CB493FFD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A0F8109-32AC-454B-BFBC-DBBF3D404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5D9A8E-E223-4F29-A42A-C84AD8F74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2A53-062E-48D7-8970-75410B4CBE80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00FFC40-EC80-4E0C-B7B6-458D36BCE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01B4DE-7A4E-486A-AEF8-E5EC6CCCF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DA0F-34B7-4428-B3F6-D5A66B923A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533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E43DC0-EC77-47E0-8B9B-F28E1DC9B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B63DA0-03F4-4005-AAA4-4ED4B9BBF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61FFA5-8EF1-49A6-9557-5DE81D87D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2A53-062E-48D7-8970-75410B4CBE80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9176F9A-8901-4213-9F3C-66273612A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2D642C5-954F-4D7C-9A90-6B415FA9D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DA0F-34B7-4428-B3F6-D5A66B923A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261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770583-EEA2-48C4-B795-E16AC5491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A3B2E27-3B36-4196-81F3-6A823ECA7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0872626-8B16-4414-B60B-E66090A5B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2A53-062E-48D7-8970-75410B4CBE80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3C0423D-95E2-4E84-B694-23CB842E2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64AAC0-7E00-4164-8731-4191FE136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DA0F-34B7-4428-B3F6-D5A66B923A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73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F6802F-4C8D-446C-9950-F77D05880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EE27B2-66EC-4996-8BD5-B9B63CE4D6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5392953-D037-477D-940A-694D9E767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7070347-3E19-4BDC-B84B-9D80D679E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2A53-062E-48D7-8970-75410B4CBE80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00DCE6-636B-40BA-A821-B57208AFB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9AA5517-9DEB-4B48-9D7F-93C27BBA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DA0F-34B7-4428-B3F6-D5A66B923A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334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B4FB0F-1497-42CA-A613-4EBB97A8A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532DD87-5FB3-4068-955A-8C3C70587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F40C954-C267-4D50-AA6B-B249D7560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6F7431F-E62C-4898-92E1-7489AA89EE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02B0F09-20E9-4809-B5F6-D237BB3033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E969F38-BCB4-4C33-9D21-969142272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2A53-062E-48D7-8970-75410B4CBE80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9FC1C97-A4E2-41B5-9011-173AF3DEF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BD6299C-BF0B-46AD-A527-8FFF83168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DA0F-34B7-4428-B3F6-D5A66B923A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462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3A4E84-0E6F-4B66-98F5-CA4B4F9FF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16C2638-0BF0-4D57-8991-CC69E9189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2A53-062E-48D7-8970-75410B4CBE80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4B7575A-95A0-41C1-A17E-F45818058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3321CEC-8E68-45D1-AB90-AB48C7813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DA0F-34B7-4428-B3F6-D5A66B923A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5980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6AF6276-2AF3-4677-B1E1-E4D837BF4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2A53-062E-48D7-8970-75410B4CBE80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6621796-DB4D-4270-9106-5F5565707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406B54A-0DCC-4E2B-8717-FC101A7EF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DA0F-34B7-4428-B3F6-D5A66B923A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6652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4D11AD-D2F6-4A2F-9733-1D7F9B8A1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5DF9BD4-6774-48C0-9509-715018217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314C8BC-D37F-488C-B76B-8D847E8FB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1C7D409-F1DC-4E0D-9501-6339A7923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2A53-062E-48D7-8970-75410B4CBE80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DA93B53-ED91-4384-9F4E-49460A2B6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64C4686-25AD-4F45-AF19-56B8B9602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DA0F-34B7-4428-B3F6-D5A66B923A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023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FBDACC-A383-47AB-89B3-8B9867B89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BF37ABB-BFB0-45EB-A1E9-53649B64C7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AEF976B-032D-4D7D-8991-91DEE3894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AB8F417-08BC-45EF-AA43-BE248C410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2A53-062E-48D7-8970-75410B4CBE80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2751B94-78C4-47A2-8CC3-017D05049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EF76783-A960-4A00-9B25-E9E8ECFE7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DA0F-34B7-4428-B3F6-D5A66B923A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8836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7E1430F-1E50-4549-A05C-75638AEA5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8AAC083-116F-47B9-BAC9-7C490FE95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050774-7EDA-4745-84C6-1E70572DD5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C2A53-062E-48D7-8970-75410B4CBE80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AAB124-258D-4B87-AD99-B9AE0D5804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9DC6BCB-B136-4ACE-B4CA-26DA9160A6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5DA0F-34B7-4428-B3F6-D5A66B923A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201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3E_Electronic_2022-10/INBOX/DRAFTS/FS_5G_ProSe_Ph2/ER_S2-22xxxxxwas5810_ProSe_ph2_23700-33_KI%237eval_Resubmit.doc" TargetMode="External"/><Relationship Id="rId2" Type="http://schemas.openxmlformats.org/officeDocument/2006/relationships/hyperlink" Target="https://www.3gpp.org/ftp/tsg_sa/WG2_Arch/TSGS2_153E_Electronic_2022-10/INBOX/DRAFTS/FS_5G_ProSe_Ph2/S2-220xxxx%2023.700-33%20KI7%20Evaluation_HW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sa/WG2_Arch/TSGS2_153E_Electronic_2022-10/INBOX/DRAFTS/FS_5G_ProSe_Ph2/ER_S2-22xxxxwas5811_ProSe_ph2_23700-33_KI%237concl_r1.doc" TargetMode="External"/><Relationship Id="rId4" Type="http://schemas.openxmlformats.org/officeDocument/2006/relationships/hyperlink" Target="https://www.3gpp.org/ftp/tsg_sa/WG2_Arch/TSGS2_153E_Electronic_2022-10/INBOX/DRAFTS/FS_5G_ProSe_Ph2/S2-220xxxx%2023.700-33%20KI7%20Conclusion_HW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3E_Electronic_2022-10/INBOX/DRAFTS/FS_5G_ProSe_Ph2/S2-220xxxx_FS_5G_ProSe_Ph2_KI6_evaluation_and_conclusion%20v1.doc" TargetMode="External"/><Relationship Id="rId2" Type="http://schemas.openxmlformats.org/officeDocument/2006/relationships/hyperlink" Target="https://www.3gpp.org/ftp/tsg_sa/WG2_Arch/TSGS2_153E_Electronic_2022-10/INBOX/DRAFTS/FS_5G_ProSe_Ph2/S2-22xxxxx_KI%236%20Evaluation%20and%20Conclusion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sa/WG2_Arch/TSGS2_153E_Electronic_2022-10/INBOX/DRAFTS/FS_5G_ProSe_Ph2/S2-220xxxx%2023.700-33%20KI6%20Conclusion_HW.docx" TargetMode="External"/><Relationship Id="rId4" Type="http://schemas.openxmlformats.org/officeDocument/2006/relationships/hyperlink" Target="https://www.3gpp.org/ftp/tsg_sa/WG2_Arch/TSGS2_153E_Electronic_2022-10/INBOX/DRAFTS/FS_5G_ProSe_Ph2/S2-220xxxx%2023.700-33%20KI6%20Evaluation_HW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3E_Electronic_2022-10/INBOX/DRAFTS/FS_5G_ProSe_Ph2/S2-220xxxx_dual%20path_OPPO.doc" TargetMode="External"/><Relationship Id="rId7" Type="http://schemas.openxmlformats.org/officeDocument/2006/relationships/hyperlink" Target="https://www.3gpp.org/ftp/tsg_sa/WG2_Arch/TSGS2_153E_Electronic_2022-10/INBOX/DRAFTS/FS_5G_ProSe_Ph2/S2-220xxxx-pCR%20TR%2023.700-33%20KI%231%20UE-to-UE%20relay%20conclusions%20updates_r0.docx" TargetMode="External"/><Relationship Id="rId2" Type="http://schemas.openxmlformats.org/officeDocument/2006/relationships/hyperlink" Target="https://www.3gpp.org/ftp/tsg_sa/WG2_Arch/TSGS2_153E_Electronic_2022-10/INBOX/DRAFTS/FS_5G_ProSe_Ph2/S2-22xxxxx_Remove%20ENs%20in%20KI%234%20conlcusion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53E_Electronic_2022-10/INBOX/DRAFTS/FS_5G_ProSe_Ph2/S2-220xxxx%2023.700-33%20KI7%20Conclusion_HW.docx" TargetMode="External"/><Relationship Id="rId5" Type="http://schemas.openxmlformats.org/officeDocument/2006/relationships/hyperlink" Target="https://www.3gpp.org/ftp/tsg_sa/WG2_Arch/TSGS2_153E_Electronic_2022-10/INBOX/DRAFTS/FS_5G_ProSe_Ph2/S2-220xxxx%2023.700-33%20KI5%20Evaluation%20update_HW.docx" TargetMode="External"/><Relationship Id="rId4" Type="http://schemas.openxmlformats.org/officeDocument/2006/relationships/hyperlink" Target="https://www.3gpp.org/ftp/tsg_sa/WG2_Arch/TSGS2_153E_Electronic_2022-10/INBOX/DRAFTS/FS_5G_ProSe_Ph2/S2-220xxxx_FS_5G_ProSe_Ph2_KI5_Update_on_evaluation_and_conclusion%20v1.do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3E_Electronic_2022-10/INBOX/DRAFTS/FS_5G_ProSe_Ph2/ER_S2-22xxxxx_ProSe_ph2_23700-33_KI%237_Sol%2342update_r1.doc" TargetMode="External"/><Relationship Id="rId2" Type="http://schemas.openxmlformats.org/officeDocument/2006/relationships/hyperlink" Target="https://www.3gpp.org/ftp/tsg_sa/WG2_Arch/TSGS2_153E_Electronic_2022-10/INBOX/DRAFTS/FS_5G_ProSe_Ph2/S2-220xxxx_5G%20ProSe_KI%237_Solution%2345%20Update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2_Arch/TSGS2_153E_Electronic_2022-10/INBOX/DRAFTS/FS_5G_ProSe_Ph2/S2-220xxxx%2023.700-33%20KI5%20Sol29%20Update%20Policy%20and%20Authorization%20for%20Multi-path%20Transmission_HW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rosoft.com/en-us/microsoft-teams/download-app" TargetMode="External"/><Relationship Id="rId2" Type="http://schemas.openxmlformats.org/officeDocument/2006/relationships/hyperlink" Target="https://teams.microsoft.com/l/meetup-join/19%3ameeting_YmJhMmM1ZDktMjRiNS00MDVkLWIxNmEtZTJiYmNiZTM3MjZm%40thread.v2/0?context=%7b%22Tid%22%3a%22f1905eb1-c353-41c5-9516-62b4a54b5ee6%22%2c%22Oid%22%3a%2230609262-47c7-4e33-a914-622f70747e03%22%7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ams.microsoft.com/meetingOptions/?organizerId=30609262-47c7-4e33-a914-622f70747e03&amp;tenantId=f1905eb1-c353-41c5-9516-62b4a54b5ee6&amp;threadId=19_meeting_YmJhMmM1ZDktMjRiNS00MDVkLWIxNmEtZTJiYmNiZTM3MjZm@thread.v2&amp;messageId=0&amp;language=en-US" TargetMode="External"/><Relationship Id="rId5" Type="http://schemas.openxmlformats.org/officeDocument/2006/relationships/hyperlink" Target="https://aka.ms/JoinTeamsMeeting" TargetMode="External"/><Relationship Id="rId4" Type="http://schemas.openxmlformats.org/officeDocument/2006/relationships/hyperlink" Target="https://www.microsoft.com/microsoft-teams/join-a-meet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F26575-AC98-4876-BBC0-2DF3E51A2A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Agenda for ProSe_Ph2 CC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E9E993D-291B-4DE0-BE96-E108D52FFB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7943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E1D34B-BCEB-488E-AE7D-01E2866FA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474C0F-8F79-4A0E-8839-3390CBCAC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dirty="0"/>
              <a:t>Evaluation and Conclusion on KI#7, 6;</a:t>
            </a:r>
            <a:endParaRPr lang="zh-CN" altLang="zh-CN" dirty="0"/>
          </a:p>
          <a:p>
            <a:pPr lvl="0"/>
            <a:r>
              <a:rPr lang="en-US" altLang="zh-CN" dirty="0"/>
              <a:t>Evaluation and Conclusion update on other KIs;</a:t>
            </a:r>
            <a:endParaRPr lang="zh-CN" altLang="zh-CN" dirty="0"/>
          </a:p>
          <a:p>
            <a:pPr lvl="0"/>
            <a:r>
              <a:rPr lang="en-US" altLang="zh-CN" dirty="0"/>
              <a:t>Solution update on KI#7;</a:t>
            </a:r>
            <a:endParaRPr lang="zh-CN" altLang="zh-CN" dirty="0"/>
          </a:p>
          <a:p>
            <a:pPr lvl="0"/>
            <a:r>
              <a:rPr lang="en-US" altLang="zh-CN" dirty="0"/>
              <a:t>Solution update on other KIs;</a:t>
            </a:r>
            <a:endParaRPr lang="zh-CN" altLang="zh-CN" dirty="0"/>
          </a:p>
          <a:p>
            <a:pPr lvl="0"/>
            <a:r>
              <a:rPr lang="en-US" altLang="zh-CN" dirty="0" err="1"/>
              <a:t>AoB</a:t>
            </a:r>
            <a:r>
              <a:rPr lang="en-US" altLang="zh-CN" dirty="0"/>
              <a:t>.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34261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F82EB2-0D45-4AAC-A74F-554125B82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 and Conclusion on KI#7 </a:t>
            </a:r>
            <a:r>
              <a:rPr lang="zh-CN" altLang="en-US" dirty="0"/>
              <a:t>（</a:t>
            </a:r>
            <a:r>
              <a:rPr lang="en-US" altLang="zh-CN" dirty="0"/>
              <a:t>40mins</a:t>
            </a:r>
            <a:r>
              <a:rPr lang="zh-CN" altLang="en-US" dirty="0"/>
              <a:t>）</a:t>
            </a:r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7B26E57F-DCD9-4C13-AEC1-C0DA3A2BE9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5689998"/>
              </p:ext>
            </p:extLst>
          </p:nvPr>
        </p:nvGraphicFramePr>
        <p:xfrm>
          <a:off x="838200" y="1825625"/>
          <a:ext cx="105156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520">
                  <a:extLst>
                    <a:ext uri="{9D8B030D-6E8A-4147-A177-3AD203B41FA5}">
                      <a16:colId xmlns:a16="http://schemas.microsoft.com/office/drawing/2014/main" val="1817665235"/>
                    </a:ext>
                  </a:extLst>
                </a:gridCol>
                <a:gridCol w="6405880">
                  <a:extLst>
                    <a:ext uri="{9D8B030D-6E8A-4147-A177-3AD203B41FA5}">
                      <a16:colId xmlns:a16="http://schemas.microsoft.com/office/drawing/2014/main" val="367482522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5311713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KI#7: Evaluation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altLang="zh-CN" sz="1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Huawei, </a:t>
                      </a:r>
                      <a:r>
                        <a:rPr lang="en-GB" altLang="zh-CN" sz="18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HiSilicon</a:t>
                      </a:r>
                      <a:endParaRPr lang="zh-CN" altLang="zh-CN" sz="1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20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KI#7, Evaluation on Emergency Services for UE to Network Relaying</a:t>
                      </a:r>
                      <a:endParaRPr lang="zh-CN" altLang="zh-CN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Ericsson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875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KI#7: Conclusion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altLang="zh-CN" sz="1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Huawei, </a:t>
                      </a:r>
                      <a:r>
                        <a:rPr lang="en-GB" altLang="zh-CN" sz="18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HiSilicon</a:t>
                      </a:r>
                      <a:endParaRPr lang="zh-CN" altLang="zh-CN" sz="1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4055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KI#7, Conclusion on Emergency Services for UE to Network Relaying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Ericsson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7370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432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F82EB2-0D45-4AAC-A74F-554125B82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 and Conclusion on KI#6 (20mins)</a:t>
            </a:r>
            <a:endParaRPr lang="zh-CN" altLang="en-US" dirty="0"/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7B26E57F-DCD9-4C13-AEC1-C0DA3A2BE9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95928"/>
              </p:ext>
            </p:extLst>
          </p:nvPr>
        </p:nvGraphicFramePr>
        <p:xfrm>
          <a:off x="838200" y="1825625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520">
                  <a:extLst>
                    <a:ext uri="{9D8B030D-6E8A-4147-A177-3AD203B41FA5}">
                      <a16:colId xmlns:a16="http://schemas.microsoft.com/office/drawing/2014/main" val="1817665235"/>
                    </a:ext>
                  </a:extLst>
                </a:gridCol>
                <a:gridCol w="6405880">
                  <a:extLst>
                    <a:ext uri="{9D8B030D-6E8A-4147-A177-3AD203B41FA5}">
                      <a16:colId xmlns:a16="http://schemas.microsoft.com/office/drawing/2014/main" val="367482522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5311713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KI#6: Overall Evaluation and Conclusions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CATT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20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KI#6 Evaluation and Conclusion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Intel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875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KI#6: Evaluation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altLang="zh-CN" sz="1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Huawei, </a:t>
                      </a:r>
                      <a:r>
                        <a:rPr lang="en-GB" altLang="zh-CN" sz="18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HiSilicon</a:t>
                      </a:r>
                      <a:endParaRPr lang="zh-CN" altLang="zh-CN" sz="1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6568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KI#6: Conclusion</a:t>
                      </a:r>
                      <a:endParaRPr lang="zh-CN" altLang="zh-CN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Huawei, </a:t>
                      </a:r>
                      <a:r>
                        <a:rPr lang="en-GB" altLang="zh-CN" sz="18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HiSilicon</a:t>
                      </a:r>
                      <a:endParaRPr lang="zh-CN" altLang="zh-CN" sz="1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996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2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F82EB2-0D45-4AAC-A74F-554125B82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 and Conclusion update on KIs</a:t>
            </a:r>
            <a:endParaRPr lang="zh-CN" altLang="en-US" dirty="0"/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7B26E57F-DCD9-4C13-AEC1-C0DA3A2BE9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239577"/>
              </p:ext>
            </p:extLst>
          </p:nvPr>
        </p:nvGraphicFramePr>
        <p:xfrm>
          <a:off x="838200" y="1825625"/>
          <a:ext cx="10515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520">
                  <a:extLst>
                    <a:ext uri="{9D8B030D-6E8A-4147-A177-3AD203B41FA5}">
                      <a16:colId xmlns:a16="http://schemas.microsoft.com/office/drawing/2014/main" val="1817665235"/>
                    </a:ext>
                  </a:extLst>
                </a:gridCol>
                <a:gridCol w="6405880">
                  <a:extLst>
                    <a:ext uri="{9D8B030D-6E8A-4147-A177-3AD203B41FA5}">
                      <a16:colId xmlns:a16="http://schemas.microsoft.com/office/drawing/2014/main" val="367482522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53117131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KI#4 (5mins)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875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KI#4: Remove RAN dependency ENs in KI#4 Conclusions</a:t>
                      </a:r>
                      <a:endParaRPr lang="zh-CN" altLang="zh-CN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CATT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940211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KI#5 (20mins)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31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KI#5</a:t>
                      </a:r>
                      <a:r>
                        <a:rPr lang="en-US" altLang="zh-C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, Conclusion update: </a:t>
                      </a:r>
                      <a:r>
                        <a:rPr lang="en-GB" altLang="zh-C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Resolve EN for multi-path</a:t>
                      </a:r>
                      <a:endParaRPr lang="zh-CN" altLang="zh-CN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OPPO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6545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KI#5 Evaluation and Conclusion</a:t>
                      </a:r>
                      <a:endParaRPr lang="zh-CN" altLang="zh-CN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Intel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135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KI#5: Evaluation update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Huawei, </a:t>
                      </a:r>
                      <a:r>
                        <a:rPr lang="en-GB" altLang="zh-CN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HiSilicon</a:t>
                      </a:r>
                      <a:endParaRPr lang="zh-CN" altLang="zh-CN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936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Update on KI#5 Conclusion for Sol#27</a:t>
                      </a:r>
                      <a:endParaRPr lang="zh-CN" altLang="zh-CN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Huawei, </a:t>
                      </a:r>
                      <a:r>
                        <a:rPr lang="en-GB" altLang="zh-CN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HiSilicon</a:t>
                      </a:r>
                      <a:endParaRPr lang="zh-CN" altLang="zh-CN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8961729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KI#1 (5mins)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125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Update to conclusions for KI#1: Support of UE-to-UE relay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Qualcomm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9686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288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F82EB2-0D45-4AAC-A74F-554125B82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 update on KI#7 (10mins)</a:t>
            </a:r>
            <a:endParaRPr lang="zh-CN" altLang="en-US" dirty="0"/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7B26E57F-DCD9-4C13-AEC1-C0DA3A2BE9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461705"/>
              </p:ext>
            </p:extLst>
          </p:nvPr>
        </p:nvGraphicFramePr>
        <p:xfrm>
          <a:off x="838200" y="1825625"/>
          <a:ext cx="10515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520">
                  <a:extLst>
                    <a:ext uri="{9D8B030D-6E8A-4147-A177-3AD203B41FA5}">
                      <a16:colId xmlns:a16="http://schemas.microsoft.com/office/drawing/2014/main" val="1817665235"/>
                    </a:ext>
                  </a:extLst>
                </a:gridCol>
                <a:gridCol w="6405880">
                  <a:extLst>
                    <a:ext uri="{9D8B030D-6E8A-4147-A177-3AD203B41FA5}">
                      <a16:colId xmlns:a16="http://schemas.microsoft.com/office/drawing/2014/main" val="367482522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5311713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KI#7,Sol#45,Update to Sol#45</a:t>
                      </a:r>
                      <a:endParaRPr lang="zh-CN" altLang="zh-CN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vivo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20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KI#7, Sol#42: update to resolve </a:t>
                      </a:r>
                      <a:r>
                        <a:rPr lang="en-GB" altLang="zh-CN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Ens</a:t>
                      </a:r>
                      <a:endParaRPr lang="en-GB" altLang="zh-CN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Ericsson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875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13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F82EB2-0D45-4AAC-A74F-554125B82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 update on other KIs</a:t>
            </a:r>
            <a:endParaRPr lang="zh-CN" altLang="en-US" dirty="0"/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7B26E57F-DCD9-4C13-AEC1-C0DA3A2BE9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632432"/>
              </p:ext>
            </p:extLst>
          </p:nvPr>
        </p:nvGraphicFramePr>
        <p:xfrm>
          <a:off x="838200" y="1845945"/>
          <a:ext cx="10515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520">
                  <a:extLst>
                    <a:ext uri="{9D8B030D-6E8A-4147-A177-3AD203B41FA5}">
                      <a16:colId xmlns:a16="http://schemas.microsoft.com/office/drawing/2014/main" val="1817665235"/>
                    </a:ext>
                  </a:extLst>
                </a:gridCol>
                <a:gridCol w="6405880">
                  <a:extLst>
                    <a:ext uri="{9D8B030D-6E8A-4147-A177-3AD203B41FA5}">
                      <a16:colId xmlns:a16="http://schemas.microsoft.com/office/drawing/2014/main" val="367482522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53117131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KI#5 (5mins)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20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KI#5 Sol#29 Update: Policy and Authorization for Multi-path Transmission</a:t>
                      </a:r>
                      <a:endParaRPr lang="zh-CN" altLang="zh-CN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Huawei, </a:t>
                      </a:r>
                      <a:r>
                        <a:rPr lang="en-GB" altLang="zh-CN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HiSilicon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875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426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128557-5F5A-4F32-93B1-E0CFA2DE4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Microsoft Teams meeting info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C02FAE-31BA-462B-9918-31B210B41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b="1" dirty="0"/>
              <a:t>Join on your computer, mobile app or room device 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u="sng" dirty="0">
                <a:hlinkClick r:id="rId2"/>
              </a:rPr>
              <a:t>Click here to join the meeting</a:t>
            </a:r>
            <a:r>
              <a:rPr lang="en-US" altLang="zh-CN" dirty="0"/>
              <a:t> 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Meeting ID: 478 858 456 307 </a:t>
            </a:r>
            <a:br>
              <a:rPr lang="en-US" altLang="zh-CN" dirty="0"/>
            </a:br>
            <a:r>
              <a:rPr lang="en-US" altLang="zh-CN" dirty="0"/>
              <a:t>Passcode: b4GXUr 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u="sng" dirty="0">
                <a:hlinkClick r:id="rId3"/>
              </a:rPr>
              <a:t>Download Teams</a:t>
            </a:r>
            <a:r>
              <a:rPr lang="en-US" altLang="zh-CN" dirty="0"/>
              <a:t> | </a:t>
            </a:r>
            <a:r>
              <a:rPr lang="en-US" altLang="zh-CN" u="sng" dirty="0">
                <a:hlinkClick r:id="rId4"/>
              </a:rPr>
              <a:t>Join on the web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u="sng" dirty="0">
                <a:hlinkClick r:id="rId5"/>
              </a:rPr>
              <a:t>Learn More</a:t>
            </a:r>
            <a:r>
              <a:rPr lang="en-US" altLang="zh-CN" dirty="0"/>
              <a:t> | </a:t>
            </a:r>
            <a:r>
              <a:rPr lang="en-US" altLang="zh-CN" u="sng" dirty="0">
                <a:hlinkClick r:id="rId6"/>
              </a:rPr>
              <a:t>Meeting options</a:t>
            </a:r>
            <a:r>
              <a:rPr lang="en-US" altLang="zh-CN" dirty="0"/>
              <a:t> 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7902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351</Words>
  <Application>Microsoft Office PowerPoint</Application>
  <PresentationFormat>宽屏</PresentationFormat>
  <Paragraphs>72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等线</vt:lpstr>
      <vt:lpstr>等线 Light</vt:lpstr>
      <vt:lpstr>Arial</vt:lpstr>
      <vt:lpstr>Office 主题​​</vt:lpstr>
      <vt:lpstr>Agenda for ProSe_Ph2 CC</vt:lpstr>
      <vt:lpstr>PowerPoint 演示文稿</vt:lpstr>
      <vt:lpstr>Evaluation and Conclusion on KI#7 （40mins）</vt:lpstr>
      <vt:lpstr>Evaluation and Conclusion on KI#6 (20mins)</vt:lpstr>
      <vt:lpstr>Evaluation and Conclusion update on KIs</vt:lpstr>
      <vt:lpstr>Solution update on KI#7 (10mins)</vt:lpstr>
      <vt:lpstr>Solution update on other KIs</vt:lpstr>
      <vt:lpstr>Microsoft Teams meeting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ProSe_Ph2 CC</dc:title>
  <dc:creator>OPPO-Fei Lu</dc:creator>
  <cp:lastModifiedBy>OPPO-Fei Lu</cp:lastModifiedBy>
  <cp:revision>65</cp:revision>
  <dcterms:created xsi:type="dcterms:W3CDTF">2022-09-23T01:31:55Z</dcterms:created>
  <dcterms:modified xsi:type="dcterms:W3CDTF">2022-09-23T04:17:50Z</dcterms:modified>
</cp:coreProperties>
</file>