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41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October,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v1.1.0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New and updated overall evaluation and conclusions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6 TUs used in total </a:t>
            </a:r>
            <a:r>
              <a:rPr lang="en-US" altLang="de-DE" sz="1200" kern="0" dirty="0"/>
              <a:t>and </a:t>
            </a:r>
            <a:r>
              <a:rPr lang="en-US" altLang="de-DE" sz="1200" kern="0" dirty="0" smtClean="0"/>
              <a:t>no TU </a:t>
            </a:r>
            <a:r>
              <a:rPr lang="en-US" altLang="de-DE" sz="1200" kern="0" dirty="0"/>
              <a:t>left for the Study Phase</a:t>
            </a:r>
            <a:r>
              <a:rPr lang="en-US" altLang="de-DE" sz="1200" kern="0" dirty="0" smtClean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072602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Finalization of conclusions for KI#7 (by borrowing some TU from normative phase).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Start normative work for KI#1-#6.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TR 23.700-33 for approval.</a:t>
            </a:r>
            <a:endParaRPr lang="en-GB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 smtClean="0"/>
              <a:t>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09cef1fd-e61b-4dbf-b745-21988b13f978"/>
    <ds:schemaRef ds:uri="dcc30912-d230-4cc2-b11f-bb5ca2a6b6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43357</TotalTime>
  <Words>290</Words>
  <Application>Microsoft Office PowerPoint</Application>
  <PresentationFormat>全屏显示(4:3)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FS_5G_ProSe_Ph2 Status Report</vt:lpstr>
      <vt:lpstr>FS_5G_ProSe_Ph2 status after SA2#153E (1/2)</vt:lpstr>
      <vt:lpstr>FS_5G_ProSe_Ph2 status after SA2#153E (2/2)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1914</cp:revision>
  <dcterms:created xsi:type="dcterms:W3CDTF">2008-08-30T09:32:10Z</dcterms:created>
  <dcterms:modified xsi:type="dcterms:W3CDTF">2022-10-18T06:12:45Z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