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4" d="100"/>
          <a:sy n="74" d="100"/>
        </p:scale>
        <p:origin x="199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27 </a:t>
            </a:r>
            <a:r>
              <a:rPr lang="de-DE" altLang="ko-KR" sz="1200" b="1" kern="1200" dirty="0" err="1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S2-2209209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Study Phase </a:t>
            </a:r>
            <a:r>
              <a:rPr lang="en-US" altLang="de-DE" sz="900" kern="0" dirty="0" smtClean="0"/>
              <a:t>is 4 TUs: </a:t>
            </a:r>
            <a:r>
              <a:rPr lang="en-US" altLang="de-DE" sz="900" kern="0" dirty="0" smtClean="0"/>
              <a:t>4TUs </a:t>
            </a:r>
            <a:r>
              <a:rPr lang="en-US" altLang="de-DE" sz="900" kern="0" dirty="0" smtClean="0"/>
              <a:t>are used, 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study Phase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</a:t>
            </a:r>
            <a:r>
              <a:rPr lang="en-US" altLang="de-DE" sz="900" dirty="0" smtClean="0"/>
              <a:t>Key </a:t>
            </a:r>
            <a:r>
              <a:rPr lang="en-US" altLang="de-DE" sz="900" dirty="0" smtClean="0"/>
              <a:t>Issues, solution list </a:t>
            </a:r>
            <a:r>
              <a:rPr lang="en-US" altLang="de-DE" sz="900" dirty="0" smtClean="0"/>
              <a:t>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2KeyIssues are 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 smtClean="0"/>
              <a:t>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553619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RAN impacts or dependencies identified for Key Issue </a:t>
            </a:r>
            <a:r>
              <a:rPr lang="en-US" sz="1000" dirty="0" smtClean="0"/>
              <a:t>#1 and #2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000" dirty="0" smtClean="0"/>
              <a:t>One LS (</a:t>
            </a:r>
            <a:r>
              <a:rPr lang="en-GB" sz="1000" dirty="0" smtClean="0"/>
              <a:t>S2-2209684) </a:t>
            </a:r>
            <a:r>
              <a:rPr lang="en-GB" sz="1000" dirty="0" smtClean="0"/>
              <a:t>sent to </a:t>
            </a:r>
            <a:r>
              <a:rPr lang="en-GB" sz="1000" dirty="0"/>
              <a:t>CT1</a:t>
            </a:r>
            <a:r>
              <a:rPr lang="en-GB" sz="10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</a:t>
            </a:r>
            <a:r>
              <a:rPr lang="de-DE" sz="18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New WID </a:t>
            </a:r>
            <a:r>
              <a:rPr lang="de-DE" sz="1000" dirty="0" err="1" smtClean="0"/>
              <a:t>for</a:t>
            </a:r>
            <a:r>
              <a:rPr lang="de-DE" sz="1000" dirty="0" smtClean="0"/>
              <a:t> normative </a:t>
            </a:r>
            <a:r>
              <a:rPr lang="de-DE" sz="1000" dirty="0" err="1" smtClean="0"/>
              <a:t>phse</a:t>
            </a:r>
            <a:r>
              <a:rPr lang="de-DE" sz="1000" dirty="0" smtClean="0"/>
              <a:t> </a:t>
            </a:r>
            <a:r>
              <a:rPr lang="de-DE" sz="1000" dirty="0" err="1" smtClean="0"/>
              <a:t>is</a:t>
            </a:r>
            <a:r>
              <a:rPr lang="de-DE" sz="1000" dirty="0" smtClean="0"/>
              <a:t> </a:t>
            </a:r>
            <a:r>
              <a:rPr lang="de-DE" sz="1000" dirty="0" err="1" smtClean="0"/>
              <a:t>postponed</a:t>
            </a:r>
            <a:r>
              <a:rPr lang="de-DE" sz="1000" dirty="0" smtClean="0"/>
              <a:t> </a:t>
            </a:r>
            <a:r>
              <a:rPr lang="de-DE" sz="1000" dirty="0" err="1" smtClean="0"/>
              <a:t>to</a:t>
            </a:r>
            <a:r>
              <a:rPr lang="de-DE" sz="1000" dirty="0" smtClean="0"/>
              <a:t> SA2#154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are 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</a:t>
            </a:r>
            <a:r>
              <a:rPr lang="en-US" sz="1000" b="1" dirty="0" smtClean="0"/>
              <a:t>only new WID </a:t>
            </a:r>
            <a:r>
              <a:rPr lang="en-US" sz="1000" b="1" dirty="0" err="1" smtClean="0"/>
              <a:t>fo</a:t>
            </a:r>
            <a:r>
              <a:rPr lang="en-US" sz="1000" b="1" dirty="0" smtClean="0"/>
              <a:t> normative will be presented </a:t>
            </a:r>
          </a:p>
          <a:p>
            <a:pPr lvl="1"/>
            <a:r>
              <a:rPr lang="en-US" sz="1000" b="1" dirty="0" smtClean="0"/>
              <a:t>SA2</a:t>
            </a:r>
            <a:r>
              <a:rPr lang="en-US" sz="1000" b="1" dirty="0" smtClean="0"/>
              <a:t>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683</Words>
  <Application>Microsoft Office PowerPoint</Application>
  <PresentationFormat>On-screen Show (4:3)</PresentationFormat>
  <Paragraphs>115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Thales15</cp:lastModifiedBy>
  <cp:revision>1889</cp:revision>
  <dcterms:created xsi:type="dcterms:W3CDTF">2008-08-30T09:32:10Z</dcterms:created>
  <dcterms:modified xsi:type="dcterms:W3CDTF">2022-10-18T09:19:45Z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