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0"/>
  </p:notesMasterIdLst>
  <p:handoutMasterIdLst>
    <p:handoutMasterId r:id="rId11"/>
  </p:handoutMasterIdLst>
  <p:sldIdLst>
    <p:sldId id="303" r:id="rId7"/>
    <p:sldId id="792" r:id="rId8"/>
    <p:sldId id="791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7C80"/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1B9D40-0569-4A3F-ACF7-199839A03B8D}" v="5" dt="2021-11-08T18:50:20.967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84" d="100"/>
          <a:sy n="84" d="100"/>
        </p:scale>
        <p:origin x="108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ojanovski, Saso" userId="4a043b80-4d93-470c-ac45-9138ee944f36" providerId="ADAL" clId="{111B9D40-0569-4A3F-ACF7-199839A03B8D}"/>
    <pc:docChg chg="custSel addSld modSld modMainMaster">
      <pc:chgData name="Stojanovski, Saso" userId="4a043b80-4d93-470c-ac45-9138ee944f36" providerId="ADAL" clId="{111B9D40-0569-4A3F-ACF7-199839A03B8D}" dt="2021-11-08T18:50:43.990" v="31" actId="478"/>
      <pc:docMkLst>
        <pc:docMk/>
      </pc:docMkLst>
      <pc:sldChg chg="modSp mod">
        <pc:chgData name="Stojanovski, Saso" userId="4a043b80-4d93-470c-ac45-9138ee944f36" providerId="ADAL" clId="{111B9D40-0569-4A3F-ACF7-199839A03B8D}" dt="2021-11-08T18:47:18.259" v="22" actId="20577"/>
        <pc:sldMkLst>
          <pc:docMk/>
          <pc:sldMk cId="3395385372" sldId="790"/>
        </pc:sldMkLst>
        <pc:spChg chg="mod">
          <ac:chgData name="Stojanovski, Saso" userId="4a043b80-4d93-470c-ac45-9138ee944f36" providerId="ADAL" clId="{111B9D40-0569-4A3F-ACF7-199839A03B8D}" dt="2021-11-08T18:47:18.259" v="22" actId="20577"/>
          <ac:spMkLst>
            <pc:docMk/>
            <pc:sldMk cId="3395385372" sldId="790"/>
            <ac:spMk id="29698" creationId="{00000000-0000-0000-0000-000000000000}"/>
          </ac:spMkLst>
        </pc:spChg>
      </pc:sldChg>
      <pc:sldChg chg="modSp mod">
        <pc:chgData name="Stojanovski, Saso" userId="4a043b80-4d93-470c-ac45-9138ee944f36" providerId="ADAL" clId="{111B9D40-0569-4A3F-ACF7-199839A03B8D}" dt="2021-11-08T18:47:13.845" v="21" actId="20577"/>
        <pc:sldMkLst>
          <pc:docMk/>
          <pc:sldMk cId="3452607634" sldId="791"/>
        </pc:sldMkLst>
        <pc:spChg chg="mod">
          <ac:chgData name="Stojanovski, Saso" userId="4a043b80-4d93-470c-ac45-9138ee944f36" providerId="ADAL" clId="{111B9D40-0569-4A3F-ACF7-199839A03B8D}" dt="2021-11-08T18:47:13.845" v="21" actId="20577"/>
          <ac:spMkLst>
            <pc:docMk/>
            <pc:sldMk cId="3452607634" sldId="791"/>
            <ac:spMk id="29698" creationId="{00000000-0000-0000-0000-000000000000}"/>
          </ac:spMkLst>
        </pc:spChg>
      </pc:sldChg>
      <pc:sldChg chg="modSp add mod">
        <pc:chgData name="Stojanovski, Saso" userId="4a043b80-4d93-470c-ac45-9138ee944f36" providerId="ADAL" clId="{111B9D40-0569-4A3F-ACF7-199839A03B8D}" dt="2021-11-08T18:48:15.881" v="24" actId="20577"/>
        <pc:sldMkLst>
          <pc:docMk/>
          <pc:sldMk cId="2503194211" sldId="792"/>
        </pc:sldMkLst>
        <pc:spChg chg="mod">
          <ac:chgData name="Stojanovski, Saso" userId="4a043b80-4d93-470c-ac45-9138ee944f36" providerId="ADAL" clId="{111B9D40-0569-4A3F-ACF7-199839A03B8D}" dt="2021-11-08T18:48:15.881" v="24" actId="20577"/>
          <ac:spMkLst>
            <pc:docMk/>
            <pc:sldMk cId="2503194211" sldId="792"/>
            <ac:spMk id="29698" creationId="{00000000-0000-0000-0000-000000000000}"/>
          </ac:spMkLst>
        </pc:spChg>
      </pc:sldChg>
      <pc:sldMasterChg chg="modSp mod modSldLayout">
        <pc:chgData name="Stojanovski, Saso" userId="4a043b80-4d93-470c-ac45-9138ee944f36" providerId="ADAL" clId="{111B9D40-0569-4A3F-ACF7-199839A03B8D}" dt="2021-11-08T18:50:43.990" v="31" actId="478"/>
        <pc:sldMasterMkLst>
          <pc:docMk/>
          <pc:sldMasterMk cId="0" sldId="2147483729"/>
        </pc:sldMasterMkLst>
        <pc:spChg chg="mod">
          <ac:chgData name="Stojanovski, Saso" userId="4a043b80-4d93-470c-ac45-9138ee944f36" providerId="ADAL" clId="{111B9D40-0569-4A3F-ACF7-199839A03B8D}" dt="2021-11-08T18:46:52.471" v="20" actId="20577"/>
          <ac:spMkLst>
            <pc:docMk/>
            <pc:sldMasterMk cId="0" sldId="2147483729"/>
            <ac:spMk id="14" creationId="{00000000-0000-0000-0000-000000000000}"/>
          </ac:spMkLst>
        </pc:spChg>
        <pc:sldLayoutChg chg="addSp modSp">
          <pc:chgData name="Stojanovski, Saso" userId="4a043b80-4d93-470c-ac45-9138ee944f36" providerId="ADAL" clId="{111B9D40-0569-4A3F-ACF7-199839A03B8D}" dt="2021-11-08T18:50:13.384" v="28"/>
          <pc:sldLayoutMkLst>
            <pc:docMk/>
            <pc:sldMasterMk cId="0" sldId="2147483729"/>
            <pc:sldLayoutMk cId="3657954627" sldId="2147483767"/>
          </pc:sldLayoutMkLst>
          <pc:spChg chg="add mod">
            <ac:chgData name="Stojanovski, Saso" userId="4a043b80-4d93-470c-ac45-9138ee944f36" providerId="ADAL" clId="{111B9D40-0569-4A3F-ACF7-199839A03B8D}" dt="2021-11-08T18:50:13.384" v="28"/>
            <ac:spMkLst>
              <pc:docMk/>
              <pc:sldMasterMk cId="0" sldId="2147483729"/>
              <pc:sldLayoutMk cId="3657954627" sldId="2147483767"/>
              <ac:spMk id="4" creationId="{1201C40A-B983-49B4-A06E-9C0FFFFF7358}"/>
            </ac:spMkLst>
          </pc:spChg>
        </pc:sldLayoutChg>
        <pc:sldLayoutChg chg="addSp modSp mod">
          <pc:chgData name="Stojanovski, Saso" userId="4a043b80-4d93-470c-ac45-9138ee944f36" providerId="ADAL" clId="{111B9D40-0569-4A3F-ACF7-199839A03B8D}" dt="2021-11-08T18:49:57.032" v="27" actId="20577"/>
          <pc:sldLayoutMkLst>
            <pc:docMk/>
            <pc:sldMasterMk cId="0" sldId="2147483729"/>
            <pc:sldLayoutMk cId="1547252697" sldId="2147483768"/>
          </pc:sldLayoutMkLst>
          <pc:spChg chg="add mod">
            <ac:chgData name="Stojanovski, Saso" userId="4a043b80-4d93-470c-ac45-9138ee944f36" providerId="ADAL" clId="{111B9D40-0569-4A3F-ACF7-199839A03B8D}" dt="2021-11-08T18:49:57.032" v="27" actId="20577"/>
            <ac:spMkLst>
              <pc:docMk/>
              <pc:sldMasterMk cId="0" sldId="2147483729"/>
              <pc:sldLayoutMk cId="1547252697" sldId="2147483768"/>
              <ac:spMk id="3" creationId="{98E8CF5D-8DB0-469F-8DFF-9D2C50FE0608}"/>
            </ac:spMkLst>
          </pc:spChg>
        </pc:sldLayoutChg>
        <pc:sldLayoutChg chg="addSp modSp">
          <pc:chgData name="Stojanovski, Saso" userId="4a043b80-4d93-470c-ac45-9138ee944f36" providerId="ADAL" clId="{111B9D40-0569-4A3F-ACF7-199839A03B8D}" dt="2021-11-08T18:50:16.088" v="29"/>
          <pc:sldLayoutMkLst>
            <pc:docMk/>
            <pc:sldMasterMk cId="0" sldId="2147483729"/>
            <pc:sldLayoutMk cId="302977723" sldId="2147483769"/>
          </pc:sldLayoutMkLst>
          <pc:spChg chg="add mod">
            <ac:chgData name="Stojanovski, Saso" userId="4a043b80-4d93-470c-ac45-9138ee944f36" providerId="ADAL" clId="{111B9D40-0569-4A3F-ACF7-199839A03B8D}" dt="2021-11-08T18:50:16.088" v="29"/>
            <ac:spMkLst>
              <pc:docMk/>
              <pc:sldMasterMk cId="0" sldId="2147483729"/>
              <pc:sldLayoutMk cId="302977723" sldId="2147483769"/>
              <ac:spMk id="5" creationId="{F752B099-3DBC-4F2F-9AE3-8B71410DB49A}"/>
            </ac:spMkLst>
          </pc:spChg>
        </pc:sldLayoutChg>
        <pc:sldLayoutChg chg="addSp delSp modSp mod">
          <pc:chgData name="Stojanovski, Saso" userId="4a043b80-4d93-470c-ac45-9138ee944f36" providerId="ADAL" clId="{111B9D40-0569-4A3F-ACF7-199839A03B8D}" dt="2021-11-08T18:50:43.990" v="31" actId="478"/>
          <pc:sldLayoutMkLst>
            <pc:docMk/>
            <pc:sldMasterMk cId="0" sldId="2147483729"/>
            <pc:sldLayoutMk cId="719417900" sldId="2147483770"/>
          </pc:sldLayoutMkLst>
          <pc:spChg chg="mod">
            <ac:chgData name="Stojanovski, Saso" userId="4a043b80-4d93-470c-ac45-9138ee944f36" providerId="ADAL" clId="{111B9D40-0569-4A3F-ACF7-199839A03B8D}" dt="2021-11-08T18:46:14.077" v="11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Stojanovski, Saso" userId="4a043b80-4d93-470c-ac45-9138ee944f36" providerId="ADAL" clId="{111B9D40-0569-4A3F-ACF7-199839A03B8D}" dt="2021-11-08T18:46:00.545" v="2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  <pc:spChg chg="add del mod">
            <ac:chgData name="Stojanovski, Saso" userId="4a043b80-4d93-470c-ac45-9138ee944f36" providerId="ADAL" clId="{111B9D40-0569-4A3F-ACF7-199839A03B8D}" dt="2021-11-08T18:50:43.990" v="31" actId="478"/>
            <ac:spMkLst>
              <pc:docMk/>
              <pc:sldMasterMk cId="0" sldId="2147483729"/>
              <pc:sldLayoutMk cId="719417900" sldId="2147483770"/>
              <ac:spMk id="6" creationId="{6F38F4F3-72E0-41B0-AE77-A3F5A98E5011}"/>
            </ac:spMkLst>
          </pc:spChg>
        </pc:sldLayoutChg>
      </pc:sldMasterChg>
    </pc:docChg>
  </pc:docChgLst>
  <pc:docChgLst>
    <pc:chgData name="Stojanovski, Saso" userId="4a043b80-4d93-470c-ac45-9138ee944f36" providerId="ADAL" clId="{E63CBAFC-6017-485F-A0F5-F2752979296B}"/>
    <pc:docChg chg="modSld">
      <pc:chgData name="Stojanovski, Saso" userId="4a043b80-4d93-470c-ac45-9138ee944f36" providerId="ADAL" clId="{E63CBAFC-6017-485F-A0F5-F2752979296B}" dt="2021-08-30T15:13:55.747" v="149" actId="13926"/>
      <pc:docMkLst>
        <pc:docMk/>
      </pc:docMkLst>
      <pc:sldChg chg="modSp mod">
        <pc:chgData name="Stojanovski, Saso" userId="4a043b80-4d93-470c-ac45-9138ee944f36" providerId="ADAL" clId="{E63CBAFC-6017-485F-A0F5-F2752979296B}" dt="2021-08-30T15:13:55.747" v="149" actId="13926"/>
        <pc:sldMkLst>
          <pc:docMk/>
          <pc:sldMk cId="3395385372" sldId="790"/>
        </pc:sldMkLst>
        <pc:spChg chg="mod">
          <ac:chgData name="Stojanovski, Saso" userId="4a043b80-4d93-470c-ac45-9138ee944f36" providerId="ADAL" clId="{E63CBAFC-6017-485F-A0F5-F2752979296B}" dt="2021-08-30T15:13:55.747" v="149" actId="13926"/>
          <ac:spMkLst>
            <pc:docMk/>
            <pc:sldMk cId="3395385372" sldId="790"/>
            <ac:spMk id="29716" creationId="{00000000-0000-0000-0000-000000000000}"/>
          </ac:spMkLst>
        </pc:spChg>
      </pc:sldChg>
      <pc:sldChg chg="modSp mod">
        <pc:chgData name="Stojanovski, Saso" userId="4a043b80-4d93-470c-ac45-9138ee944f36" providerId="ADAL" clId="{E63CBAFC-6017-485F-A0F5-F2752979296B}" dt="2021-08-30T15:13:41.956" v="147" actId="13926"/>
        <pc:sldMkLst>
          <pc:docMk/>
          <pc:sldMk cId="2503194211" sldId="792"/>
        </pc:sldMkLst>
        <pc:spChg chg="mod">
          <ac:chgData name="Stojanovski, Saso" userId="4a043b80-4d93-470c-ac45-9138ee944f36" providerId="ADAL" clId="{E63CBAFC-6017-485F-A0F5-F2752979296B}" dt="2021-08-30T15:13:41.956" v="147" actId="13926"/>
          <ac:spMkLst>
            <pc:docMk/>
            <pc:sldMk cId="2503194211" sldId="792"/>
            <ac:spMk id="29716" creationId="{00000000-0000-0000-0000-000000000000}"/>
          </ac:spMkLst>
        </pc:spChg>
      </pc:sldChg>
    </pc:docChg>
  </pc:docChgLst>
  <pc:docChgLst>
    <pc:chgData name="Stojanovski, Saso" userId="4a043b80-4d93-470c-ac45-9138ee944f36" providerId="ADAL" clId="{B4D79D3F-BC24-4A20-8C49-8594F985C375}"/>
    <pc:docChg chg="undo custSel delSld modSld modMainMaster">
      <pc:chgData name="Stojanovski, Saso" userId="4a043b80-4d93-470c-ac45-9138ee944f36" providerId="ADAL" clId="{B4D79D3F-BC24-4A20-8C49-8594F985C375}" dt="2021-10-26T14:49:54.999" v="367" actId="20577"/>
      <pc:docMkLst>
        <pc:docMk/>
      </pc:docMkLst>
      <pc:sldChg chg="modSp mod">
        <pc:chgData name="Stojanovski, Saso" userId="4a043b80-4d93-470c-ac45-9138ee944f36" providerId="ADAL" clId="{B4D79D3F-BC24-4A20-8C49-8594F985C375}" dt="2021-10-26T14:49:54.999" v="367" actId="20577"/>
        <pc:sldMkLst>
          <pc:docMk/>
          <pc:sldMk cId="3395385372" sldId="790"/>
        </pc:sldMkLst>
        <pc:spChg chg="mod">
          <ac:chgData name="Stojanovski, Saso" userId="4a043b80-4d93-470c-ac45-9138ee944f36" providerId="ADAL" clId="{B4D79D3F-BC24-4A20-8C49-8594F985C375}" dt="2021-10-25T09:39:50.624" v="27" actId="20577"/>
          <ac:spMkLst>
            <pc:docMk/>
            <pc:sldMk cId="3395385372" sldId="790"/>
            <ac:spMk id="29698" creationId="{00000000-0000-0000-0000-000000000000}"/>
          </ac:spMkLst>
        </pc:spChg>
        <pc:spChg chg="mod">
          <ac:chgData name="Stojanovski, Saso" userId="4a043b80-4d93-470c-ac45-9138ee944f36" providerId="ADAL" clId="{B4D79D3F-BC24-4A20-8C49-8594F985C375}" dt="2021-10-26T14:49:54.999" v="367" actId="20577"/>
          <ac:spMkLst>
            <pc:docMk/>
            <pc:sldMk cId="3395385372" sldId="790"/>
            <ac:spMk id="29716" creationId="{00000000-0000-0000-0000-000000000000}"/>
          </ac:spMkLst>
        </pc:spChg>
        <pc:graphicFrameChg chg="modGraphic">
          <ac:chgData name="Stojanovski, Saso" userId="4a043b80-4d93-470c-ac45-9138ee944f36" providerId="ADAL" clId="{B4D79D3F-BC24-4A20-8C49-8594F985C375}" dt="2021-10-25T09:39:59.840" v="31" actId="14734"/>
          <ac:graphicFrameMkLst>
            <pc:docMk/>
            <pc:sldMk cId="3395385372" sldId="790"/>
            <ac:graphicFrameMk id="6" creationId="{CF38648B-43FA-415C-A960-1E67EBF893EF}"/>
          </ac:graphicFrameMkLst>
        </pc:graphicFrameChg>
      </pc:sldChg>
      <pc:sldChg chg="modSp mod">
        <pc:chgData name="Stojanovski, Saso" userId="4a043b80-4d93-470c-ac45-9138ee944f36" providerId="ADAL" clId="{B4D79D3F-BC24-4A20-8C49-8594F985C375}" dt="2021-10-25T11:34:12.824" v="361" actId="20577"/>
        <pc:sldMkLst>
          <pc:docMk/>
          <pc:sldMk cId="3452607634" sldId="791"/>
        </pc:sldMkLst>
        <pc:spChg chg="mod">
          <ac:chgData name="Stojanovski, Saso" userId="4a043b80-4d93-470c-ac45-9138ee944f36" providerId="ADAL" clId="{B4D79D3F-BC24-4A20-8C49-8594F985C375}" dt="2021-10-25T09:47:41.237" v="197" actId="20577"/>
          <ac:spMkLst>
            <pc:docMk/>
            <pc:sldMk cId="3452607634" sldId="791"/>
            <ac:spMk id="29698" creationId="{00000000-0000-0000-0000-000000000000}"/>
          </ac:spMkLst>
        </pc:spChg>
        <pc:spChg chg="mod">
          <ac:chgData name="Stojanovski, Saso" userId="4a043b80-4d93-470c-ac45-9138ee944f36" providerId="ADAL" clId="{B4D79D3F-BC24-4A20-8C49-8594F985C375}" dt="2021-10-25T11:34:12.824" v="361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del">
        <pc:chgData name="Stojanovski, Saso" userId="4a043b80-4d93-470c-ac45-9138ee944f36" providerId="ADAL" clId="{B4D79D3F-BC24-4A20-8C49-8594F985C375}" dt="2021-10-25T09:39:45.746" v="26" actId="47"/>
        <pc:sldMkLst>
          <pc:docMk/>
          <pc:sldMk cId="2503194211" sldId="792"/>
        </pc:sldMkLst>
      </pc:sldChg>
      <pc:sldMasterChg chg="modSp mod modSldLayout">
        <pc:chgData name="Stojanovski, Saso" userId="4a043b80-4d93-470c-ac45-9138ee944f36" providerId="ADAL" clId="{B4D79D3F-BC24-4A20-8C49-8594F985C375}" dt="2021-10-25T09:39:24.062" v="25" actId="20577"/>
        <pc:sldMasterMkLst>
          <pc:docMk/>
          <pc:sldMasterMk cId="0" sldId="2147483729"/>
        </pc:sldMasterMkLst>
        <pc:spChg chg="mod">
          <ac:chgData name="Stojanovski, Saso" userId="4a043b80-4d93-470c-ac45-9138ee944f36" providerId="ADAL" clId="{B4D79D3F-BC24-4A20-8C49-8594F985C375}" dt="2021-10-25T09:39:24.062" v="25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Stojanovski, Saso" userId="4a043b80-4d93-470c-ac45-9138ee944f36" providerId="ADAL" clId="{B4D79D3F-BC24-4A20-8C49-8594F985C375}" dt="2021-10-25T09:38:46.508" v="14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Stojanovski, Saso" userId="4a043b80-4d93-470c-ac45-9138ee944f36" providerId="ADAL" clId="{B4D79D3F-BC24-4A20-8C49-8594F985C375}" dt="2021-10-25T09:38:46.508" v="14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Stojanovski, Saso" userId="4a043b80-4d93-470c-ac45-9138ee944f36" providerId="ADAL" clId="{B4D79D3F-BC24-4A20-8C49-8594F985C375}" dt="2021-10-25T09:38:33.780" v="3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10/17/2022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10/17/2022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pPr>
              <a:spcAft>
                <a:spcPts val="600"/>
              </a:spcAft>
            </a:pP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 WG2 Meeting </a:t>
            </a:r>
            <a:r>
              <a:rPr lang="en-GB" sz="18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#153e</a:t>
            </a:r>
            <a:r>
              <a:rPr lang="en-GB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October 10 – 17, </a:t>
            </a: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2022</a:t>
            </a: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Elbonia</a:t>
            </a:r>
            <a:r>
              <a:rPr lang="en-GB" sz="1800" b="1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>
                <a:effectLst/>
              </a:rPr>
              <a:t>S2-2209216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FS_ATSSS_Ph3 </a:t>
            </a:r>
            <a:r>
              <a:rPr lang="en-US" dirty="0"/>
              <a:t>status after </a:t>
            </a:r>
            <a:r>
              <a:rPr lang="en-US"/>
              <a:t>SA2 152E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FS_ATSSS_Ph3 status </a:t>
            </a:r>
            <a:r>
              <a:rPr lang="en-US" dirty="0"/>
              <a:t>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FS_ATSSS_Ph3 status </a:t>
            </a:r>
            <a:r>
              <a:rPr lang="en-US" dirty="0"/>
              <a:t>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6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TSG </a:t>
            </a:r>
            <a:r>
              <a:rPr lang="en-GB" altLang="de-DE" sz="1800" b="1" kern="120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SA WG2#153e </a:t>
            </a:r>
            <a:r>
              <a:rPr lang="en-GB" altLang="de-DE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Electronic</a:t>
            </a:r>
            <a:r>
              <a:rPr lang="en-GB" altLang="de-DE" sz="1800" b="1" kern="120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, October </a:t>
            </a:r>
            <a:r>
              <a:rPr lang="en-GB" sz="1800" b="1" kern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10</a:t>
            </a:r>
            <a:r>
              <a:rPr lang="en-GB" sz="1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– 17, </a:t>
            </a: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2022</a:t>
            </a: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Elbonia</a:t>
            </a:r>
            <a:r>
              <a:rPr lang="en-GB" sz="1800" b="1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WG2 </a:t>
            </a:r>
            <a:r>
              <a:rPr lang="fr-FR" dirty="0" err="1"/>
              <a:t>Status</a:t>
            </a:r>
            <a:r>
              <a:rPr lang="fr-FR" dirty="0"/>
              <a:t> report </a:t>
            </a:r>
            <a:r>
              <a:rPr lang="fr-FR"/>
              <a:t>for FS_ATSSS_Ph3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/>
            </a:br>
            <a:r>
              <a:rPr lang="en-GB" altLang="en-US" sz="1800" b="1">
                <a:latin typeface="Arial" charset="0"/>
              </a:rPr>
              <a:t>Apostolis Salkintzis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>
                <a:latin typeface="Arial" charset="0"/>
              </a:rPr>
              <a:t>Lenovo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557160"/>
            <a:ext cx="8554481" cy="4181241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800" b="1">
                <a:ea typeface="+mn-ea"/>
                <a:cs typeface="+mn-cs"/>
              </a:rPr>
              <a:t>TR 23.700-53 is provided for Approval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800" b="1">
                <a:ea typeface="+mn-ea"/>
                <a:cs typeface="+mn-cs"/>
              </a:rPr>
              <a:t>Progress since SA#97-e: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600"/>
              <a:t>The study was fully completed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600"/>
              <a:t>6 TUs requested and 6 TUs consumed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600"/>
              <a:t>Several solutions were updated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600"/>
              <a:t>Evaluation and conclusions for KI#2 were completed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600"/>
              <a:t>Conclusions for KI#3 were completed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600"/>
              <a:t>Conclusions for KI#5 were completed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800" b="1">
                <a:ea typeface="+mn-ea"/>
                <a:cs typeface="+mn-cs"/>
              </a:rPr>
              <a:t>RAN impacts and dependencies:</a:t>
            </a:r>
            <a:endParaRPr lang="de-DE" sz="1800" b="1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600"/>
              <a:t>None</a:t>
            </a:r>
            <a:endParaRPr lang="en-US" altLang="zh-CN" sz="140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/>
              <a:t>Next steps:</a:t>
            </a:r>
            <a:endParaRPr lang="en-US" altLang="zh-CN" sz="1400" b="1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600">
                <a:solidFill>
                  <a:srgbClr val="000000"/>
                </a:solidFill>
              </a:rPr>
              <a:t>None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8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8588BD55-2225-44CB-8306-E27676DD3E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4549499"/>
              </p:ext>
            </p:extLst>
          </p:nvPr>
        </p:nvGraphicFramePr>
        <p:xfrm>
          <a:off x="186300" y="1168400"/>
          <a:ext cx="8810067" cy="12469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4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6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1607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901">
                <a:tc>
                  <a:txBody>
                    <a:bodyPr/>
                    <a:lstStyle/>
                    <a:p>
                      <a:r>
                        <a:rPr lang="en-GB" sz="16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FS_ATSSS_Ph3 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</a:t>
                      </a:r>
                      <a:r>
                        <a:rPr lang="en-GB" sz="16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en-US" sz="16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 Traffic Steering, Switching and Splitting support in the 5G system architecture; Phase 3</a:t>
                      </a:r>
                      <a:endParaRPr lang="de-DE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80% &gt; 100%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Dec. 2022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SP-211612 &gt;</a:t>
                      </a:r>
                    </a:p>
                    <a:p>
                      <a:pPr algn="ctr"/>
                      <a:r>
                        <a:rPr lang="en-US" sz="1400" b="1" i="0">
                          <a:solidFill>
                            <a:schemeClr val="bg1"/>
                          </a:solidFill>
                        </a:rPr>
                        <a:t>SP-220792</a:t>
                      </a:r>
                      <a:endParaRPr lang="en-US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9CBF4D1-C0E8-43CD-8757-CCE2B617D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/>
              <a:t>FS_ATSSS_Ph3 status after SA2#</a:t>
            </a:r>
            <a:r>
              <a:rPr lang="en-US" altLang="zh-CN" b="1"/>
              <a:t>153e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and SA3 impacts and dependencies</a:t>
            </a:r>
            <a:r>
              <a:rPr lang="en-US" sz="1800" dirty="0">
                <a:ea typeface="+mn-ea"/>
                <a:cs typeface="+mn-cs"/>
              </a:rPr>
              <a:t>:</a:t>
            </a:r>
            <a:endParaRPr lang="de-DE" sz="18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None for </a:t>
            </a:r>
            <a:r>
              <a:rPr lang="en-US" sz="1600"/>
              <a:t>RAN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/>
              <a:t>For KI#2, SA3 can study security optimizations that can improve the user-plane performance, such as whether the encryption in the QUIC layer can be omitted.</a:t>
            </a:r>
            <a:endParaRPr lang="en-US" sz="16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8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/>
              <a:t>Contentious Issues</a:t>
            </a:r>
            <a:r>
              <a:rPr lang="de-DE" sz="1800"/>
              <a:t>:</a:t>
            </a:r>
            <a:endParaRPr lang="de-DE" sz="18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600" dirty="0"/>
              <a:t>None</a:t>
            </a: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8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for the Next </a:t>
            </a:r>
            <a:r>
              <a:rPr lang="de-DE" sz="1800" b="1"/>
              <a:t>Meeting (SA2#154)</a:t>
            </a:r>
            <a:r>
              <a:rPr lang="de-DE" sz="1800"/>
              <a:t>:</a:t>
            </a:r>
            <a:endParaRPr lang="de-DE" sz="18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/>
              <a:t>The study is fully completed and will not be part of SA2#154 meeting.</a:t>
            </a:r>
            <a:endParaRPr lang="en-CA" sz="160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600">
                <a:latin typeface="Calibri" panose="020F0502020204030204" pitchFamily="34" charset="0"/>
              </a:rPr>
              <a:t>The completed TR 23.700-53 will be submitted for TSG approval in Dec. 2022</a:t>
            </a:r>
            <a:endParaRPr lang="de-DE" altLang="de-DE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Plan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/>
              <a:t>The study is fully completed and normative work will initiate in 2023.</a:t>
            </a:r>
            <a:endParaRPr lang="en-US" altLang="zh-CN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600" dirty="0"/>
              <a:t>None identified</a:t>
            </a:r>
            <a:endParaRPr lang="fr-FR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1A56B6-ED82-476E-989D-0D4C93C7F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/>
              <a:t>FS_ATSSS_Ph3 status after SA2#</a:t>
            </a:r>
            <a:r>
              <a:rPr lang="en-US" altLang="zh-CN" b="1"/>
              <a:t>153e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4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11398</TotalTime>
  <Words>238</Words>
  <Application>Microsoft Office PowerPoint</Application>
  <PresentationFormat>On-screen Show (4:3)</PresentationFormat>
  <Paragraphs>47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</vt:lpstr>
      <vt:lpstr>Calibri</vt:lpstr>
      <vt:lpstr>Times New Roman</vt:lpstr>
      <vt:lpstr>Office Theme</vt:lpstr>
      <vt:lpstr>SA WG2 Status report for FS_ATSSS_Ph3</vt:lpstr>
      <vt:lpstr>FS_ATSSS_Ph3 status after SA2#153e</vt:lpstr>
      <vt:lpstr>FS_ATSSS_Ph3 status after SA2#153e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Apostolis-r06-updates</cp:lastModifiedBy>
  <cp:revision>1316</cp:revision>
  <dcterms:created xsi:type="dcterms:W3CDTF">2008-08-30T09:32:10Z</dcterms:created>
  <dcterms:modified xsi:type="dcterms:W3CDTF">2022-10-19T06:41:33Z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