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4" r:id="rId8"/>
    <p:sldId id="792" r:id="rId9"/>
    <p:sldId id="796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8" autoAdjust="0"/>
    <p:restoredTop sz="94980" autoAdjust="0"/>
  </p:normalViewPr>
  <p:slideViewPr>
    <p:cSldViewPr snapToGrid="0">
      <p:cViewPr varScale="1">
        <p:scale>
          <a:sx n="59" d="100"/>
          <a:sy n="59" d="100"/>
        </p:scale>
        <p:origin x="11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87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SA WG2 Meeting #S2-153E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10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17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	9213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(FS_)5WWC status after SA2 153E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5WWC status after SA2 152E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(FS_)5WWC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SA WG2#153E Electronic, 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10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17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iebau2\Documents\Documents\3gpp\0WG2_Arch\151-Elbonia-2205\Docs\S2-2204899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for (FS_)5WWC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L</a:t>
            </a:r>
            <a:r>
              <a:rPr lang="en-GB" sz="1800" b="1" dirty="0">
                <a:latin typeface="Arial" charset="0"/>
              </a:rPr>
              <a:t>aurent Thiébaut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2030413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January meeting conclude (evaluation and conclusions) on KI 1 (different handling of different devices) using BBF/CableLabs feedback. Normative work for KI1 and KI2 for TNGF in Q1 2023. WID update in January based on the conclusions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TR can only be approved in March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Very possible that we need an exception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1661081"/>
            <a:ext cx="1668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92F9457-4D45-4322-8285-8DB5DD57C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992726"/>
              </p:ext>
            </p:extLst>
          </p:nvPr>
        </p:nvGraphicFramePr>
        <p:xfrm>
          <a:off x="1404594" y="550088"/>
          <a:ext cx="5894685" cy="863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965">
                  <a:extLst>
                    <a:ext uri="{9D8B030D-6E8A-4147-A177-3AD203B41FA5}">
                      <a16:colId xmlns:a16="http://schemas.microsoft.com/office/drawing/2014/main" val="2848104602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1428984742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85949095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2690293450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2144000445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3810022335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2251121875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3772133515"/>
                    </a:ext>
                  </a:extLst>
                </a:gridCol>
                <a:gridCol w="654965">
                  <a:extLst>
                    <a:ext uri="{9D8B030D-6E8A-4147-A177-3AD203B41FA5}">
                      <a16:colId xmlns:a16="http://schemas.microsoft.com/office/drawing/2014/main" val="1330107351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Feb, 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Apr, 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May, 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Aug, 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Oct, 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Nov, 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Jan, 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Feb, 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0114200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#149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#151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#152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#153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#154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#154AH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#155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TU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2330246"/>
                  </a:ext>
                </a:extLst>
              </a:tr>
              <a:tr h="25011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0,5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0,5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0,5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7800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60397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2625101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in October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Completed all KI1 solutions (differentiated handling of devices behind 5G RG)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concluded on KI 2 (slicing for Non 3GPP)/TNGF case with one EN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Normative work for KI2 (slicing for Non 3GPP)/ / N3IWF case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 5WWC work in November (reduce number of topics at F2F meeting)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</a:rPr>
              <a:t>As 5WWC_Ph2 (study part) will not be on the agenda in Q4, the TR will only conclude Q1/23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solidFill>
                  <a:srgbClr val="FF0000"/>
                </a:solidFill>
                <a:latin typeface="Calibri" panose="020F0502020204030204" pitchFamily="34" charset="0"/>
              </a:rPr>
              <a:t>January  meeting conclude on KI 1 </a:t>
            </a:r>
            <a:r>
              <a:rPr lang="en-CA" sz="1600" dirty="0">
                <a:latin typeface="Calibri" panose="020F0502020204030204" pitchFamily="34" charset="0"/>
              </a:rPr>
              <a:t>(differentiated handling of devices behind 5G RG) using BBF/CableLabs feedback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WID update at January meeting to include normative work for KI1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Normative work for KI1 in Q1 2023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689008"/>
              </p:ext>
            </p:extLst>
          </p:nvPr>
        </p:nvGraphicFramePr>
        <p:xfrm>
          <a:off x="260350" y="1026575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the support for 5WWC, phase 2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SP-220419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5WWC, Phase 2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March</a:t>
                      </a: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SP-220800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2140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SA3 has started a related study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</a:t>
            </a:r>
            <a:r>
              <a:rPr lang="de-DE" sz="1400" b="1" dirty="0" err="1"/>
              <a:t>January</a:t>
            </a:r>
            <a:r>
              <a:rPr lang="de-DE" sz="1400" b="1" dirty="0"/>
              <a:t>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</a:rPr>
              <a:t>Conclude TR/KI1 for TNGF, do Normative work for KI2/ TNGF</a:t>
            </a:r>
          </a:p>
          <a:p>
            <a:pPr marL="285750" lvl="1" indent="0"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KI1 completion only in Q1 2023 (due to late feedback from BBF/CableLabs)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08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9548</TotalTime>
  <Words>364</Words>
  <Application>Microsoft Office PowerPoint</Application>
  <PresentationFormat>On-screen Show (4:3)</PresentationFormat>
  <Paragraphs>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Symbol</vt:lpstr>
      <vt:lpstr>Times New Roman</vt:lpstr>
      <vt:lpstr>Office Theme</vt:lpstr>
      <vt:lpstr>SA WG2 Status for (FS_)5WWC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S2-2209891</cp:lastModifiedBy>
  <cp:revision>1325</cp:revision>
  <dcterms:created xsi:type="dcterms:W3CDTF">2008-08-30T09:32:10Z</dcterms:created>
  <dcterms:modified xsi:type="dcterms:W3CDTF">2022-10-18T13:01:02Z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