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8"/>
  </p:sldMasterIdLst>
  <p:notesMasterIdLst>
    <p:notesMasterId r:id="rId27"/>
  </p:notesMasterIdLst>
  <p:handoutMasterIdLst>
    <p:handoutMasterId r:id="rId28"/>
  </p:handoutMasterIdLst>
  <p:sldIdLst>
    <p:sldId id="271" r:id="rId19"/>
    <p:sldId id="273" r:id="rId20"/>
    <p:sldId id="270" r:id="rId21"/>
    <p:sldId id="274" r:id="rId22"/>
    <p:sldId id="272" r:id="rId23"/>
    <p:sldId id="278" r:id="rId24"/>
    <p:sldId id="279" r:id="rId25"/>
    <p:sldId id="261" r:id="rId26"/>
  </p:sldIdLst>
  <p:sldSz cx="12192000" cy="6858000"/>
  <p:notesSz cx="6858000" cy="9144000"/>
  <p:embeddedFontLst>
    <p:embeddedFont>
      <p:font typeface="Ericsson Hilda" pitchFamily="2" charset="0"/>
      <p:regular r:id="rId29"/>
      <p:bold r:id="rId30"/>
      <p:italic r:id="rId31"/>
      <p:boldItalic r:id="rId32"/>
    </p:embeddedFont>
    <p:embeddedFont>
      <p:font typeface="Ericsson Hilda ExtraBold" pitchFamily="2" charset="0"/>
      <p:bold r:id="rId33"/>
    </p:embeddedFont>
    <p:embeddedFont>
      <p:font typeface="Ericsson Hilda ExtraLight" pitchFamily="2" charset="0"/>
      <p:regular r:id="rId34"/>
    </p:embeddedFont>
    <p:embeddedFont>
      <p:font typeface="Ericsson Hilda Light" pitchFamily="2" charset="0"/>
      <p:regular r:id="rId35"/>
      <p:italic r:id="rId36"/>
    </p:embeddedFont>
    <p:embeddedFont>
      <p:font typeface="Ericsson Technical Icons" pitchFamily="2" charset="0"/>
      <p:regular r:id="rId37"/>
      <p:bold r:id="rId38"/>
      <p:italic r:id="rId39"/>
      <p:boldItalic r:id="rId40"/>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34C39F-0639-ED4D-905F-DFD311AA6546}" v="2" dt="2022-08-08T11:27:43.3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09" autoAdjust="0"/>
    <p:restoredTop sz="96327" autoAdjust="0"/>
  </p:normalViewPr>
  <p:slideViewPr>
    <p:cSldViewPr snapToGrid="0" snapToObjects="1" showGuides="1">
      <p:cViewPr varScale="1">
        <p:scale>
          <a:sx n="106" d="100"/>
          <a:sy n="106" d="100"/>
        </p:scale>
        <p:origin x="200" y="1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1.xml"/><Relationship Id="rId26" Type="http://schemas.openxmlformats.org/officeDocument/2006/relationships/slide" Target="slides/slide8.xml"/><Relationship Id="rId39" Type="http://schemas.openxmlformats.org/officeDocument/2006/relationships/font" Target="fonts/font11.fntdata"/><Relationship Id="rId21" Type="http://schemas.openxmlformats.org/officeDocument/2006/relationships/slide" Target="slides/slide3.xml"/><Relationship Id="rId34"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5.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customXml" Target="../customXml/item10.xml"/><Relationship Id="rId19" Type="http://schemas.openxmlformats.org/officeDocument/2006/relationships/slide" Target="slides/slide1.xml"/><Relationship Id="rId31" Type="http://schemas.openxmlformats.org/officeDocument/2006/relationships/font" Target="fonts/font3.fntdata"/><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4.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heme" Target="theme/theme1.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7.xml"/><Relationship Id="rId33" Type="http://schemas.openxmlformats.org/officeDocument/2006/relationships/font" Target="fonts/font5.fntdata"/><Relationship Id="rId38" Type="http://schemas.openxmlformats.org/officeDocument/2006/relationships/font" Target="fonts/font10.fntdata"/><Relationship Id="rId46" Type="http://schemas.microsoft.com/office/2015/10/relationships/revisionInfo" Target="revisionInfo.xml"/><Relationship Id="rId20" Type="http://schemas.openxmlformats.org/officeDocument/2006/relationships/slide" Target="slides/slide2.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fshin Abtin" userId="d486750c-5316-450f-8f7b-b336a18b776c" providerId="ADAL" clId="{C7724858-68C6-430D-AF38-FF4EEA4B80E1}"/>
    <pc:docChg chg="custSel modMainMaster">
      <pc:chgData name="Afshin Abtin" userId="d486750c-5316-450f-8f7b-b336a18b776c" providerId="ADAL" clId="{C7724858-68C6-430D-AF38-FF4EEA4B80E1}" dt="2022-06-16T14:36:30.606" v="3" actId="20577"/>
      <pc:docMkLst>
        <pc:docMk/>
      </pc:docMkLst>
      <pc:sldMasterChg chg="modSp mod">
        <pc:chgData name="Afshin Abtin" userId="d486750c-5316-450f-8f7b-b336a18b776c" providerId="ADAL" clId="{C7724858-68C6-430D-AF38-FF4EEA4B80E1}" dt="2022-06-16T14:36:30.606" v="3" actId="20577"/>
        <pc:sldMasterMkLst>
          <pc:docMk/>
          <pc:sldMasterMk cId="2523064765" sldId="2147483660"/>
        </pc:sldMasterMkLst>
        <pc:spChg chg="mod">
          <ac:chgData name="Afshin Abtin" userId="d486750c-5316-450f-8f7b-b336a18b776c" providerId="ADAL" clId="{C7724858-68C6-430D-AF38-FF4EEA4B80E1}" dt="2022-06-16T14:36:30.606" v="3" actId="20577"/>
          <ac:spMkLst>
            <pc:docMk/>
            <pc:sldMasterMk cId="2523064765" sldId="2147483660"/>
            <ac:spMk id="5" creationId="{4D34DC33-B6A1-43EF-9A99-F7C83545B926}"/>
          </ac:spMkLst>
        </pc:spChg>
      </pc:sldMasterChg>
    </pc:docChg>
  </pc:docChgLst>
  <pc:docChgLst>
    <pc:chgData name="Magnus Hallenstål" userId="9840418b-4380-4dab-815a-b9f374847162" providerId="ADAL" clId="{83A648EC-B73A-C849-BD3C-5402654B634C}"/>
    <pc:docChg chg="custSel addSld delSld modSld sldOrd">
      <pc:chgData name="Magnus Hallenstål" userId="9840418b-4380-4dab-815a-b9f374847162" providerId="ADAL" clId="{83A648EC-B73A-C849-BD3C-5402654B634C}" dt="2022-06-17T13:30:27.731" v="1066" actId="20577"/>
      <pc:docMkLst>
        <pc:docMk/>
      </pc:docMkLst>
      <pc:sldChg chg="ord">
        <pc:chgData name="Magnus Hallenstål" userId="9840418b-4380-4dab-815a-b9f374847162" providerId="ADAL" clId="{83A648EC-B73A-C849-BD3C-5402654B634C}" dt="2022-06-17T12:43:48.217" v="299" actId="20578"/>
        <pc:sldMkLst>
          <pc:docMk/>
          <pc:sldMk cId="1383928708" sldId="261"/>
        </pc:sldMkLst>
      </pc:sldChg>
      <pc:sldChg chg="modSp mod">
        <pc:chgData name="Magnus Hallenstål" userId="9840418b-4380-4dab-815a-b9f374847162" providerId="ADAL" clId="{83A648EC-B73A-C849-BD3C-5402654B634C}" dt="2022-06-17T12:43:08.007" v="295" actId="1076"/>
        <pc:sldMkLst>
          <pc:docMk/>
          <pc:sldMk cId="3709959988" sldId="270"/>
        </pc:sldMkLst>
        <pc:spChg chg="mod">
          <ac:chgData name="Magnus Hallenstål" userId="9840418b-4380-4dab-815a-b9f374847162" providerId="ADAL" clId="{83A648EC-B73A-C849-BD3C-5402654B634C}" dt="2022-06-17T12:43:08.007" v="295" actId="1076"/>
          <ac:spMkLst>
            <pc:docMk/>
            <pc:sldMk cId="3709959988" sldId="270"/>
            <ac:spMk id="11" creationId="{2E8E8F9E-D1C4-4C6A-B250-14307A886012}"/>
          </ac:spMkLst>
        </pc:spChg>
      </pc:sldChg>
      <pc:sldChg chg="modSp mod">
        <pc:chgData name="Magnus Hallenstål" userId="9840418b-4380-4dab-815a-b9f374847162" providerId="ADAL" clId="{83A648EC-B73A-C849-BD3C-5402654B634C}" dt="2022-06-17T12:22:05.738" v="102" actId="20577"/>
        <pc:sldMkLst>
          <pc:docMk/>
          <pc:sldMk cId="2230748882" sldId="271"/>
        </pc:sldMkLst>
        <pc:spChg chg="mod">
          <ac:chgData name="Magnus Hallenstål" userId="9840418b-4380-4dab-815a-b9f374847162" providerId="ADAL" clId="{83A648EC-B73A-C849-BD3C-5402654B634C}" dt="2022-06-17T12:22:05.738" v="102" actId="20577"/>
          <ac:spMkLst>
            <pc:docMk/>
            <pc:sldMk cId="2230748882" sldId="271"/>
            <ac:spMk id="3" creationId="{17D5CE7D-CCF0-44B0-843A-8D46859C44EE}"/>
          </ac:spMkLst>
        </pc:spChg>
      </pc:sldChg>
      <pc:sldChg chg="delSp modSp mod">
        <pc:chgData name="Magnus Hallenstål" userId="9840418b-4380-4dab-815a-b9f374847162" providerId="ADAL" clId="{83A648EC-B73A-C849-BD3C-5402654B634C}" dt="2022-06-17T13:29:00.616" v="1013" actId="6549"/>
        <pc:sldMkLst>
          <pc:docMk/>
          <pc:sldMk cId="2604203220" sldId="272"/>
        </pc:sldMkLst>
        <pc:spChg chg="mod">
          <ac:chgData name="Magnus Hallenstål" userId="9840418b-4380-4dab-815a-b9f374847162" providerId="ADAL" clId="{83A648EC-B73A-C849-BD3C-5402654B634C}" dt="2022-06-17T13:28:53.070" v="1012" actId="20577"/>
          <ac:spMkLst>
            <pc:docMk/>
            <pc:sldMk cId="2604203220" sldId="272"/>
            <ac:spMk id="26" creationId="{1464BB7B-7902-0E37-AF3F-B64DCC17647D}"/>
          </ac:spMkLst>
        </pc:spChg>
        <pc:spChg chg="mod">
          <ac:chgData name="Magnus Hallenstål" userId="9840418b-4380-4dab-815a-b9f374847162" providerId="ADAL" clId="{83A648EC-B73A-C849-BD3C-5402654B634C}" dt="2022-06-17T13:29:00.616" v="1013" actId="6549"/>
          <ac:spMkLst>
            <pc:docMk/>
            <pc:sldMk cId="2604203220" sldId="272"/>
            <ac:spMk id="28" creationId="{5041897F-7113-8BC3-C3B2-F5C0F8E2DBA5}"/>
          </ac:spMkLst>
        </pc:spChg>
        <pc:spChg chg="mod">
          <ac:chgData name="Magnus Hallenstål" userId="9840418b-4380-4dab-815a-b9f374847162" providerId="ADAL" clId="{83A648EC-B73A-C849-BD3C-5402654B634C}" dt="2022-06-17T13:28:49.388" v="1011" actId="20577"/>
          <ac:spMkLst>
            <pc:docMk/>
            <pc:sldMk cId="2604203220" sldId="272"/>
            <ac:spMk id="36" creationId="{C4AA57EA-8470-F65C-F8A6-D6A331C9E1B6}"/>
          </ac:spMkLst>
        </pc:spChg>
        <pc:spChg chg="mod">
          <ac:chgData name="Magnus Hallenstål" userId="9840418b-4380-4dab-815a-b9f374847162" providerId="ADAL" clId="{83A648EC-B73A-C849-BD3C-5402654B634C}" dt="2022-06-17T13:13:29.949" v="928" actId="20577"/>
          <ac:spMkLst>
            <pc:docMk/>
            <pc:sldMk cId="2604203220" sldId="272"/>
            <ac:spMk id="37" creationId="{8EE0C2EC-88D9-5BD3-B55B-91293B2371FB}"/>
          </ac:spMkLst>
        </pc:spChg>
        <pc:cxnChg chg="del">
          <ac:chgData name="Magnus Hallenstål" userId="9840418b-4380-4dab-815a-b9f374847162" providerId="ADAL" clId="{83A648EC-B73A-C849-BD3C-5402654B634C}" dt="2022-06-17T13:10:49.882" v="855" actId="478"/>
          <ac:cxnSpMkLst>
            <pc:docMk/>
            <pc:sldMk cId="2604203220" sldId="272"/>
            <ac:cxnSpMk id="35" creationId="{9EDAE8FE-3A87-A223-6305-D52F37B57590}"/>
          </ac:cxnSpMkLst>
        </pc:cxnChg>
      </pc:sldChg>
      <pc:sldChg chg="modSp mod">
        <pc:chgData name="Magnus Hallenstål" userId="9840418b-4380-4dab-815a-b9f374847162" providerId="ADAL" clId="{83A648EC-B73A-C849-BD3C-5402654B634C}" dt="2022-06-17T12:19:28.082" v="50" actId="20577"/>
        <pc:sldMkLst>
          <pc:docMk/>
          <pc:sldMk cId="834625153" sldId="273"/>
        </pc:sldMkLst>
        <pc:spChg chg="mod">
          <ac:chgData name="Magnus Hallenstål" userId="9840418b-4380-4dab-815a-b9f374847162" providerId="ADAL" clId="{83A648EC-B73A-C849-BD3C-5402654B634C}" dt="2022-06-17T12:19:28.082" v="50" actId="20577"/>
          <ac:spMkLst>
            <pc:docMk/>
            <pc:sldMk cId="834625153" sldId="273"/>
            <ac:spMk id="5" creationId="{E044EE39-3E7D-C6EB-BDF4-B2B58DB3A1EE}"/>
          </ac:spMkLst>
        </pc:spChg>
      </pc:sldChg>
      <pc:sldChg chg="modSp mod">
        <pc:chgData name="Magnus Hallenstål" userId="9840418b-4380-4dab-815a-b9f374847162" providerId="ADAL" clId="{83A648EC-B73A-C849-BD3C-5402654B634C}" dt="2022-06-17T13:00:28.379" v="805" actId="5793"/>
        <pc:sldMkLst>
          <pc:docMk/>
          <pc:sldMk cId="2580465727" sldId="274"/>
        </pc:sldMkLst>
        <pc:spChg chg="mod">
          <ac:chgData name="Magnus Hallenstål" userId="9840418b-4380-4dab-815a-b9f374847162" providerId="ADAL" clId="{83A648EC-B73A-C849-BD3C-5402654B634C}" dt="2022-06-17T13:00:28.379" v="805" actId="5793"/>
          <ac:spMkLst>
            <pc:docMk/>
            <pc:sldMk cId="2580465727" sldId="274"/>
            <ac:spMk id="3" creationId="{EC3D2A19-1F68-BEE5-0088-1408A6CB3AD8}"/>
          </ac:spMkLst>
        </pc:spChg>
      </pc:sldChg>
      <pc:sldChg chg="addSp modSp new del mod modClrScheme chgLayout">
        <pc:chgData name="Magnus Hallenstål" userId="9840418b-4380-4dab-815a-b9f374847162" providerId="ADAL" clId="{83A648EC-B73A-C849-BD3C-5402654B634C}" dt="2022-06-17T13:28:17.837" v="997" actId="2696"/>
        <pc:sldMkLst>
          <pc:docMk/>
          <pc:sldMk cId="1791571431" sldId="275"/>
        </pc:sldMkLst>
        <pc:spChg chg="mod ord">
          <ac:chgData name="Magnus Hallenstål" userId="9840418b-4380-4dab-815a-b9f374847162" providerId="ADAL" clId="{83A648EC-B73A-C849-BD3C-5402654B634C}" dt="2022-06-17T12:44:50.988" v="311" actId="700"/>
          <ac:spMkLst>
            <pc:docMk/>
            <pc:sldMk cId="1791571431" sldId="275"/>
            <ac:spMk id="2" creationId="{4D7CD8ED-3126-AB2D-5523-8A85CABA7277}"/>
          </ac:spMkLst>
        </pc:spChg>
        <pc:spChg chg="mod ord">
          <ac:chgData name="Magnus Hallenstål" userId="9840418b-4380-4dab-815a-b9f374847162" providerId="ADAL" clId="{83A648EC-B73A-C849-BD3C-5402654B634C}" dt="2022-06-17T12:52:14.254" v="431" actId="113"/>
          <ac:spMkLst>
            <pc:docMk/>
            <pc:sldMk cId="1791571431" sldId="275"/>
            <ac:spMk id="3" creationId="{F4778F01-0644-F3FA-EDA0-4C0C5583E04F}"/>
          </ac:spMkLst>
        </pc:spChg>
        <pc:spChg chg="add mod ord">
          <ac:chgData name="Magnus Hallenstål" userId="9840418b-4380-4dab-815a-b9f374847162" providerId="ADAL" clId="{83A648EC-B73A-C849-BD3C-5402654B634C}" dt="2022-06-17T12:45:11.928" v="315" actId="404"/>
          <ac:spMkLst>
            <pc:docMk/>
            <pc:sldMk cId="1791571431" sldId="275"/>
            <ac:spMk id="4" creationId="{505C6EDE-6999-AB6C-7184-09065D45A548}"/>
          </ac:spMkLst>
        </pc:spChg>
      </pc:sldChg>
      <pc:sldChg chg="new del">
        <pc:chgData name="Magnus Hallenstål" userId="9840418b-4380-4dab-815a-b9f374847162" providerId="ADAL" clId="{83A648EC-B73A-C849-BD3C-5402654B634C}" dt="2022-06-17T12:43:27.321" v="297" actId="2696"/>
        <pc:sldMkLst>
          <pc:docMk/>
          <pc:sldMk cId="3502661690" sldId="275"/>
        </pc:sldMkLst>
      </pc:sldChg>
      <pc:sldChg chg="new del">
        <pc:chgData name="Magnus Hallenstål" userId="9840418b-4380-4dab-815a-b9f374847162" providerId="ADAL" clId="{83A648EC-B73A-C849-BD3C-5402654B634C}" dt="2022-06-17T13:24:02.466" v="996" actId="2696"/>
        <pc:sldMkLst>
          <pc:docMk/>
          <pc:sldMk cId="3489974899" sldId="276"/>
        </pc:sldMkLst>
      </pc:sldChg>
      <pc:sldChg chg="modSp new del mod">
        <pc:chgData name="Magnus Hallenstål" userId="9840418b-4380-4dab-815a-b9f374847162" providerId="ADAL" clId="{83A648EC-B73A-C849-BD3C-5402654B634C}" dt="2022-06-17T13:28:17.837" v="997" actId="2696"/>
        <pc:sldMkLst>
          <pc:docMk/>
          <pc:sldMk cId="151998284" sldId="277"/>
        </pc:sldMkLst>
        <pc:spChg chg="mod">
          <ac:chgData name="Magnus Hallenstål" userId="9840418b-4380-4dab-815a-b9f374847162" providerId="ADAL" clId="{83A648EC-B73A-C849-BD3C-5402654B634C}" dt="2022-06-17T12:52:34.423" v="451" actId="20577"/>
          <ac:spMkLst>
            <pc:docMk/>
            <pc:sldMk cId="151998284" sldId="277"/>
            <ac:spMk id="2" creationId="{7004C41E-2DCD-9425-0303-CC1AB6DC3069}"/>
          </ac:spMkLst>
        </pc:spChg>
        <pc:spChg chg="mod">
          <ac:chgData name="Magnus Hallenstål" userId="9840418b-4380-4dab-815a-b9f374847162" providerId="ADAL" clId="{83A648EC-B73A-C849-BD3C-5402654B634C}" dt="2022-06-17T13:16:17.587" v="995" actId="20577"/>
          <ac:spMkLst>
            <pc:docMk/>
            <pc:sldMk cId="151998284" sldId="277"/>
            <ac:spMk id="3" creationId="{70DF3A64-587B-4DB9-F684-076836E6ACF2}"/>
          </ac:spMkLst>
        </pc:spChg>
      </pc:sldChg>
      <pc:sldChg chg="modSp add mod ord">
        <pc:chgData name="Magnus Hallenstål" userId="9840418b-4380-4dab-815a-b9f374847162" providerId="ADAL" clId="{83A648EC-B73A-C849-BD3C-5402654B634C}" dt="2022-06-17T13:30:27.731" v="1066" actId="20577"/>
        <pc:sldMkLst>
          <pc:docMk/>
          <pc:sldMk cId="3121449787" sldId="278"/>
        </pc:sldMkLst>
        <pc:spChg chg="mod">
          <ac:chgData name="Magnus Hallenstål" userId="9840418b-4380-4dab-815a-b9f374847162" providerId="ADAL" clId="{83A648EC-B73A-C849-BD3C-5402654B634C}" dt="2022-06-17T12:53:40.311" v="471" actId="20577"/>
          <ac:spMkLst>
            <pc:docMk/>
            <pc:sldMk cId="3121449787" sldId="278"/>
            <ac:spMk id="2" creationId="{4D7CD8ED-3126-AB2D-5523-8A85CABA7277}"/>
          </ac:spMkLst>
        </pc:spChg>
        <pc:spChg chg="mod">
          <ac:chgData name="Magnus Hallenstål" userId="9840418b-4380-4dab-815a-b9f374847162" providerId="ADAL" clId="{83A648EC-B73A-C849-BD3C-5402654B634C}" dt="2022-06-17T13:30:27.731" v="1066" actId="20577"/>
          <ac:spMkLst>
            <pc:docMk/>
            <pc:sldMk cId="3121449787" sldId="278"/>
            <ac:spMk id="3" creationId="{F4778F01-0644-F3FA-EDA0-4C0C5583E04F}"/>
          </ac:spMkLst>
        </pc:spChg>
      </pc:sldChg>
    </pc:docChg>
  </pc:docChgLst>
  <pc:docChgLst>
    <pc:chgData name="Magnus Hallenstål" userId="9840418b-4380-4dab-815a-b9f374847162" providerId="ADAL" clId="{8F7DA601-BD13-B047-AEAD-BBBA0A8680BF}"/>
    <pc:docChg chg="modSld">
      <pc:chgData name="Magnus Hallenstål" userId="9840418b-4380-4dab-815a-b9f374847162" providerId="ADAL" clId="{8F7DA601-BD13-B047-AEAD-BBBA0A8680BF}" dt="2022-06-30T12:19:25.903" v="88" actId="20577"/>
      <pc:docMkLst>
        <pc:docMk/>
      </pc:docMkLst>
      <pc:sldChg chg="modSp mod">
        <pc:chgData name="Magnus Hallenstål" userId="9840418b-4380-4dab-815a-b9f374847162" providerId="ADAL" clId="{8F7DA601-BD13-B047-AEAD-BBBA0A8680BF}" dt="2022-06-30T12:16:18.103" v="1" actId="20577"/>
        <pc:sldMkLst>
          <pc:docMk/>
          <pc:sldMk cId="834625153" sldId="273"/>
        </pc:sldMkLst>
        <pc:spChg chg="mod">
          <ac:chgData name="Magnus Hallenstål" userId="9840418b-4380-4dab-815a-b9f374847162" providerId="ADAL" clId="{8F7DA601-BD13-B047-AEAD-BBBA0A8680BF}" dt="2022-06-30T12:16:18.103" v="1" actId="20577"/>
          <ac:spMkLst>
            <pc:docMk/>
            <pc:sldMk cId="834625153" sldId="273"/>
            <ac:spMk id="5" creationId="{E044EE39-3E7D-C6EB-BDF4-B2B58DB3A1EE}"/>
          </ac:spMkLst>
        </pc:spChg>
      </pc:sldChg>
      <pc:sldChg chg="modSp mod">
        <pc:chgData name="Magnus Hallenstål" userId="9840418b-4380-4dab-815a-b9f374847162" providerId="ADAL" clId="{8F7DA601-BD13-B047-AEAD-BBBA0A8680BF}" dt="2022-06-30T12:19:25.903" v="88" actId="20577"/>
        <pc:sldMkLst>
          <pc:docMk/>
          <pc:sldMk cId="2580465727" sldId="274"/>
        </pc:sldMkLst>
        <pc:spChg chg="mod">
          <ac:chgData name="Magnus Hallenstål" userId="9840418b-4380-4dab-815a-b9f374847162" providerId="ADAL" clId="{8F7DA601-BD13-B047-AEAD-BBBA0A8680BF}" dt="2022-06-30T12:19:25.903" v="88" actId="20577"/>
          <ac:spMkLst>
            <pc:docMk/>
            <pc:sldMk cId="2580465727" sldId="274"/>
            <ac:spMk id="3" creationId="{EC3D2A19-1F68-BEE5-0088-1408A6CB3AD8}"/>
          </ac:spMkLst>
        </pc:spChg>
      </pc:sldChg>
    </pc:docChg>
  </pc:docChgLst>
  <pc:docChgLst>
    <pc:chgData name="Magnus Hallenstål" userId="9840418b-4380-4dab-815a-b9f374847162" providerId="ADAL" clId="{B734C39F-0639-ED4D-905F-DFD311AA6546}"/>
    <pc:docChg chg="undo custSel addSld delSld modSld">
      <pc:chgData name="Magnus Hallenstål" userId="9840418b-4380-4dab-815a-b9f374847162" providerId="ADAL" clId="{B734C39F-0639-ED4D-905F-DFD311AA6546}" dt="2022-08-08T11:31:48.695" v="626" actId="2696"/>
      <pc:docMkLst>
        <pc:docMk/>
      </pc:docMkLst>
      <pc:sldChg chg="addSp delSp modSp new mod modClrScheme chgLayout">
        <pc:chgData name="Magnus Hallenstål" userId="9840418b-4380-4dab-815a-b9f374847162" providerId="ADAL" clId="{B734C39F-0639-ED4D-905F-DFD311AA6546}" dt="2022-08-08T11:31:43.655" v="625" actId="20577"/>
        <pc:sldMkLst>
          <pc:docMk/>
          <pc:sldMk cId="2912211657" sldId="279"/>
        </pc:sldMkLst>
        <pc:spChg chg="mod ord">
          <ac:chgData name="Magnus Hallenstål" userId="9840418b-4380-4dab-815a-b9f374847162" providerId="ADAL" clId="{B734C39F-0639-ED4D-905F-DFD311AA6546}" dt="2022-08-08T11:26:53.250" v="83" actId="700"/>
          <ac:spMkLst>
            <pc:docMk/>
            <pc:sldMk cId="2912211657" sldId="279"/>
            <ac:spMk id="2" creationId="{44ECFC44-D010-6BDD-CD05-F01EB49C8ABE}"/>
          </ac:spMkLst>
        </pc:spChg>
        <pc:spChg chg="del mod ord">
          <ac:chgData name="Magnus Hallenstål" userId="9840418b-4380-4dab-815a-b9f374847162" providerId="ADAL" clId="{B734C39F-0639-ED4D-905F-DFD311AA6546}" dt="2022-08-08T11:26:53.250" v="83" actId="700"/>
          <ac:spMkLst>
            <pc:docMk/>
            <pc:sldMk cId="2912211657" sldId="279"/>
            <ac:spMk id="3" creationId="{55F8144C-5E3E-C5B2-F26E-4B1681B9237E}"/>
          </ac:spMkLst>
        </pc:spChg>
        <pc:spChg chg="del">
          <ac:chgData name="Magnus Hallenstål" userId="9840418b-4380-4dab-815a-b9f374847162" providerId="ADAL" clId="{B734C39F-0639-ED4D-905F-DFD311AA6546}" dt="2022-08-08T11:26:53.250" v="83" actId="700"/>
          <ac:spMkLst>
            <pc:docMk/>
            <pc:sldMk cId="2912211657" sldId="279"/>
            <ac:spMk id="4" creationId="{470449BB-9033-17D6-A076-A01D31C5D2D1}"/>
          </ac:spMkLst>
        </pc:spChg>
        <pc:spChg chg="add mod ord">
          <ac:chgData name="Magnus Hallenstål" userId="9840418b-4380-4dab-815a-b9f374847162" providerId="ADAL" clId="{B734C39F-0639-ED4D-905F-DFD311AA6546}" dt="2022-08-08T11:31:43.655" v="625" actId="20577"/>
          <ac:spMkLst>
            <pc:docMk/>
            <pc:sldMk cId="2912211657" sldId="279"/>
            <ac:spMk id="5" creationId="{8310557B-0460-B666-7D30-9B10AFF156D1}"/>
          </ac:spMkLst>
        </pc:spChg>
      </pc:sldChg>
      <pc:sldChg chg="new del">
        <pc:chgData name="Magnus Hallenstål" userId="9840418b-4380-4dab-815a-b9f374847162" providerId="ADAL" clId="{B734C39F-0639-ED4D-905F-DFD311AA6546}" dt="2022-08-08T11:31:48.695" v="626" actId="2696"/>
        <pc:sldMkLst>
          <pc:docMk/>
          <pc:sldMk cId="2133517877" sldId="28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8</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GB" dirty="0"/>
            </a:br>
            <a:r>
              <a:rPr lang="en-US" dirty="0"/>
              <a:t>Ericsson Hilda Black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endParaRPr lang="en-US"/>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D34DC33-B6A1-43EF-9A99-F7C83545B926}"/>
              </a:ext>
            </a:extLst>
          </p:cNvPr>
          <p:cNvSpPr txBox="1"/>
          <p:nvPr userDrawn="1"/>
        </p:nvSpPr>
        <p:spPr>
          <a:xfrm>
            <a:off x="421638" y="6524625"/>
            <a:ext cx="3088987"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Ericsson: Magnus Hallenstål  |  2022-06-15  |  Open  |  Page </a:t>
            </a:r>
            <a:fld id="{462F9EEA-ED80-4B9F-A905-0B1FB6292B63}" type="slidenum">
              <a:rPr lang="en-US" sz="800" b="0" i="0" u="none" smtClean="0">
                <a:solidFill>
                  <a:schemeClr val="tx1"/>
                </a:solidFill>
                <a:latin typeface="+mn-lt"/>
              </a:rPr>
              <a:t>‹#›</a:t>
            </a:fld>
            <a:r>
              <a:rPr lang="en-US" sz="800" b="0" i="0" u="none">
                <a:solidFill>
                  <a:schemeClr val="tx1"/>
                </a:solidFill>
                <a:latin typeface="+mn-lt"/>
              </a:rPr>
              <a:t> of 6</a:t>
            </a:r>
            <a:endParaRPr lang="en-US" sz="800" b="0" i="0" u="none" dirty="0">
              <a:solidFill>
                <a:schemeClr val="tx1"/>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11.xml"/><Relationship Id="rId1" Type="http://schemas.openxmlformats.org/officeDocument/2006/relationships/customXml" Target="../../customXml/item10.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3.xml"/><Relationship Id="rId1" Type="http://schemas.openxmlformats.org/officeDocument/2006/relationships/customXml" Target="../../customXml/item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5.xml"/><Relationship Id="rId1" Type="http://schemas.openxmlformats.org/officeDocument/2006/relationships/customXml" Target="../../customXml/item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7.xml"/><Relationship Id="rId1" Type="http://schemas.openxmlformats.org/officeDocument/2006/relationships/customXml" Target="../../customXml/item16.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ln>
            <a:noFill/>
          </a:ln>
        </p:spPr>
        <p:txBody>
          <a:bodyPr/>
          <a:lstStyle/>
          <a:p>
            <a:r>
              <a:rPr lang="en-US" dirty="0"/>
              <a:t>Cross border  mobility related to IMS calls and LI for home routed IMS</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en-US" dirty="0"/>
              <a:t>Ericsson</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r>
              <a:rPr lang="en-US" dirty="0"/>
              <a:t>  </a:t>
            </a:r>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r>
              <a:rPr lang="en-US" dirty="0"/>
              <a:t>Ericsson/BCSS</a:t>
            </a:r>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r>
              <a:rPr lang="en-US" dirty="0"/>
              <a:t>2022-06-15</a:t>
            </a:r>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C228F66-B10F-AC20-8822-251FB73FE381}"/>
              </a:ext>
            </a:extLst>
          </p:cNvPr>
          <p:cNvSpPr txBox="1"/>
          <p:nvPr/>
        </p:nvSpPr>
        <p:spPr>
          <a:xfrm>
            <a:off x="-168965" y="-834887"/>
            <a:ext cx="0" cy="0"/>
          </a:xfrm>
          <a:prstGeom prst="rect">
            <a:avLst/>
          </a:prstGeom>
        </p:spPr>
        <p:txBody>
          <a:bodyPr vert="horz" wrap="none" lIns="72000" tIns="36000" rIns="72000" bIns="36000" rtlCol="0" anchor="t">
            <a:noAutofit/>
          </a:bodyPr>
          <a:lstStyle/>
          <a:p>
            <a: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pPr>
            <a:endParaRPr kumimoji="0" lang="en-SE" sz="2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4" name="Title 3">
            <a:extLst>
              <a:ext uri="{FF2B5EF4-FFF2-40B4-BE49-F238E27FC236}">
                <a16:creationId xmlns:a16="http://schemas.microsoft.com/office/drawing/2014/main" id="{7211B537-2613-92E1-DA2F-171B689EE9EC}"/>
              </a:ext>
            </a:extLst>
          </p:cNvPr>
          <p:cNvSpPr>
            <a:spLocks noGrp="1"/>
          </p:cNvSpPr>
          <p:nvPr>
            <p:ph type="title"/>
          </p:nvPr>
        </p:nvSpPr>
        <p:spPr/>
        <p:txBody>
          <a:bodyPr/>
          <a:lstStyle/>
          <a:p>
            <a:r>
              <a:rPr lang="en-SE" dirty="0"/>
              <a:t>Background</a:t>
            </a:r>
          </a:p>
        </p:txBody>
      </p:sp>
      <p:sp>
        <p:nvSpPr>
          <p:cNvPr id="5" name="Content Placeholder 4">
            <a:extLst>
              <a:ext uri="{FF2B5EF4-FFF2-40B4-BE49-F238E27FC236}">
                <a16:creationId xmlns:a16="http://schemas.microsoft.com/office/drawing/2014/main" id="{E044EE39-3E7D-C6EB-BDF4-B2B58DB3A1EE}"/>
              </a:ext>
            </a:extLst>
          </p:cNvPr>
          <p:cNvSpPr>
            <a:spLocks noGrp="1"/>
          </p:cNvSpPr>
          <p:nvPr>
            <p:ph sz="quarter" idx="10"/>
          </p:nvPr>
        </p:nvSpPr>
        <p:spPr/>
        <p:txBody>
          <a:bodyPr/>
          <a:lstStyle/>
          <a:p>
            <a:r>
              <a:rPr lang="en-SE" dirty="0"/>
              <a:t>Currently if IMS signalling uses encryption in HPLMN, mobility without re-establishment of the IMS PDN connection/PDU session cannot be done in most cases. The main reasons are related to the regulatory requirement for Lawful intercept:</a:t>
            </a:r>
          </a:p>
          <a:p>
            <a:pPr lvl="1"/>
            <a:r>
              <a:rPr lang="en-SE" dirty="0"/>
              <a:t>LI in VPLMN uses tapping of traffic in SGW/UPF to be able to see all call related data, if traffic is encrypted this will not be possible.</a:t>
            </a:r>
          </a:p>
          <a:p>
            <a:pPr lvl="1"/>
            <a:r>
              <a:rPr lang="en-SE" dirty="0"/>
              <a:t>LI in HPLMN may be enabled but only allowed by the regulution when UE is in the county of HPLMN. </a:t>
            </a:r>
            <a:r>
              <a:rPr lang="en-GB" dirty="0"/>
              <a:t>I</a:t>
            </a:r>
            <a:r>
              <a:rPr lang="en-SE" dirty="0"/>
              <a:t>n such a case, when moving out LI need to stop intercepting traffic.</a:t>
            </a:r>
          </a:p>
          <a:p>
            <a:r>
              <a:rPr lang="en-SE" dirty="0"/>
              <a:t>LS S2-2203662 list LI requirements and some questions to SA2</a:t>
            </a:r>
          </a:p>
        </p:txBody>
      </p:sp>
    </p:spTree>
    <p:extLst>
      <p:ext uri="{BB962C8B-B14F-4D97-AF65-F5344CB8AC3E}">
        <p14:creationId xmlns:p14="http://schemas.microsoft.com/office/powerpoint/2010/main" val="834625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Questions and answers</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557338"/>
            <a:ext cx="11233150" cy="4392612"/>
          </a:xfrm>
        </p:spPr>
        <p:txBody>
          <a:bodyPr/>
          <a:lstStyle/>
          <a:p>
            <a:pPr lvl="0"/>
            <a:r>
              <a:rPr lang="en-US" dirty="0"/>
              <a:t>What changes are needed so the IMS can make the required information available? </a:t>
            </a:r>
          </a:p>
          <a:p>
            <a:pPr lvl="1"/>
            <a:r>
              <a:rPr lang="en-US" dirty="0"/>
              <a:t>IMS core to request UE re-register. VoLTE UE should support this already</a:t>
            </a:r>
            <a:endParaRPr lang="en-SE" dirty="0"/>
          </a:p>
          <a:p>
            <a:pPr lvl="0"/>
            <a:r>
              <a:rPr lang="en-US" dirty="0"/>
              <a:t>What is the preferred mechanism to get the IMS-information provided to the VPLMN (e.g. as part of the registration process)?</a:t>
            </a:r>
          </a:p>
          <a:p>
            <a:pPr lvl="1"/>
            <a:r>
              <a:rPr lang="en-US" dirty="0"/>
              <a:t>See above, for ongoing calls, the telephony AS sends re-INVITE to provide means for LI to intercept call related information such as called and calling party.</a:t>
            </a:r>
            <a:endParaRPr lang="en-SE" dirty="0"/>
          </a:p>
          <a:p>
            <a:pPr lvl="0"/>
            <a:r>
              <a:rPr lang="en-US" dirty="0"/>
              <a:t>Are changes needed for the HPLMN to be able to deactivate or activate the IMS confidentiality protection during inter-PLMN handover?</a:t>
            </a:r>
          </a:p>
          <a:p>
            <a:pPr lvl="1"/>
            <a:r>
              <a:rPr lang="en-US" dirty="0"/>
              <a:t>Yes, see above</a:t>
            </a:r>
            <a:endParaRPr lang="en-SE" dirty="0"/>
          </a:p>
          <a:p>
            <a:pPr lvl="0"/>
            <a:r>
              <a:rPr lang="en-US" dirty="0"/>
              <a:t>Are changes needed for the VPLMN to detect if the correct configurations for roamers to allow lawful interception are in use at the VPLMN?</a:t>
            </a:r>
          </a:p>
          <a:p>
            <a:pPr lvl="1"/>
            <a:r>
              <a:rPr lang="en-US" dirty="0"/>
              <a:t>No changes to 5GC/EPC Specification for VPLMN actions foreseen, LI is outside SA2 responsibility.</a:t>
            </a:r>
            <a:br>
              <a:rPr lang="en-US" dirty="0"/>
            </a:br>
            <a:r>
              <a:rPr lang="en-US" dirty="0"/>
              <a:t>NOTE: Inter PLMN mobility is mainly a deployment issue, and not a specification issue</a:t>
            </a:r>
          </a:p>
          <a:p>
            <a:pPr lvl="1"/>
            <a:endParaRPr lang="en-US" dirty="0"/>
          </a:p>
          <a:p>
            <a:pPr lvl="1"/>
            <a:endParaRPr lang="en-US" dirty="0"/>
          </a:p>
          <a:p>
            <a:pPr lvl="1"/>
            <a:r>
              <a:rPr lang="en-US" dirty="0"/>
              <a:t> </a:t>
            </a:r>
            <a:endParaRPr lang="en-SE" dirty="0"/>
          </a:p>
          <a:p>
            <a:endParaRPr lang="en-US"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2129B-F557-E196-529A-4513C354AAC4}"/>
              </a:ext>
            </a:extLst>
          </p:cNvPr>
          <p:cNvSpPr>
            <a:spLocks noGrp="1"/>
          </p:cNvSpPr>
          <p:nvPr>
            <p:ph type="title"/>
          </p:nvPr>
        </p:nvSpPr>
        <p:spPr/>
        <p:txBody>
          <a:bodyPr/>
          <a:lstStyle/>
          <a:p>
            <a:r>
              <a:rPr lang="en-SE" dirty="0"/>
              <a:t>Way forward</a:t>
            </a:r>
          </a:p>
        </p:txBody>
      </p:sp>
      <p:sp>
        <p:nvSpPr>
          <p:cNvPr id="3" name="Content Placeholder 2">
            <a:extLst>
              <a:ext uri="{FF2B5EF4-FFF2-40B4-BE49-F238E27FC236}">
                <a16:creationId xmlns:a16="http://schemas.microsoft.com/office/drawing/2014/main" id="{EC3D2A19-1F68-BEE5-0088-1408A6CB3AD8}"/>
              </a:ext>
            </a:extLst>
          </p:cNvPr>
          <p:cNvSpPr>
            <a:spLocks noGrp="1"/>
          </p:cNvSpPr>
          <p:nvPr>
            <p:ph sz="quarter" idx="10"/>
          </p:nvPr>
        </p:nvSpPr>
        <p:spPr/>
        <p:txBody>
          <a:bodyPr/>
          <a:lstStyle/>
          <a:p>
            <a:r>
              <a:rPr lang="en-SE" dirty="0"/>
              <a:t>Decide what release the needed IMS changes are to be made</a:t>
            </a:r>
          </a:p>
          <a:p>
            <a:r>
              <a:rPr lang="en-SE" dirty="0"/>
              <a:t>Do not devide the needed changes in separate releases since the difference in between ongoing call and not ongoing call are minor, see next slide for proposed flow and also proposed CR</a:t>
            </a:r>
          </a:p>
          <a:p>
            <a:r>
              <a:rPr lang="en-SE" dirty="0"/>
              <a:t>Our believe is that we can do this with a single CR under TEI18 with maximum of TU 0.5 which only has impact on IMS, i.e. EPC/5GC has no impact</a:t>
            </a:r>
          </a:p>
          <a:p>
            <a:pPr marL="0" indent="0">
              <a:buNone/>
            </a:pPr>
            <a:r>
              <a:rPr lang="en-SE" dirty="0"/>
              <a:t> </a:t>
            </a:r>
          </a:p>
        </p:txBody>
      </p:sp>
    </p:spTree>
    <p:extLst>
      <p:ext uri="{BB962C8B-B14F-4D97-AF65-F5344CB8AC3E}">
        <p14:creationId xmlns:p14="http://schemas.microsoft.com/office/powerpoint/2010/main" val="2580465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81D7C2E0-4A6D-C894-BEAB-2653BD99F7EC}"/>
              </a:ext>
            </a:extLst>
          </p:cNvPr>
          <p:cNvSpPr/>
          <p:nvPr/>
        </p:nvSpPr>
        <p:spPr bwMode="auto">
          <a:xfrm>
            <a:off x="407504" y="5297380"/>
            <a:ext cx="11330609" cy="938973"/>
          </a:xfrm>
          <a:prstGeom prst="rec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SE" dirty="0" err="1">
              <a:solidFill>
                <a:srgbClr val="FFFFFF"/>
              </a:solidFill>
              <a:latin typeface="+mn-lt"/>
            </a:endParaRPr>
          </a:p>
        </p:txBody>
      </p:sp>
      <p:sp>
        <p:nvSpPr>
          <p:cNvPr id="2" name="Rectangle 1">
            <a:extLst>
              <a:ext uri="{FF2B5EF4-FFF2-40B4-BE49-F238E27FC236}">
                <a16:creationId xmlns:a16="http://schemas.microsoft.com/office/drawing/2014/main" id="{1A3B8B91-D709-2DA6-612A-47A9BA36F4D1}"/>
              </a:ext>
            </a:extLst>
          </p:cNvPr>
          <p:cNvSpPr/>
          <p:nvPr/>
        </p:nvSpPr>
        <p:spPr bwMode="auto">
          <a:xfrm>
            <a:off x="407504" y="3265028"/>
            <a:ext cx="11330609" cy="2052407"/>
          </a:xfrm>
          <a:prstGeom prst="rect">
            <a:avLst/>
          </a:prstGeom>
          <a:solidFill>
            <a:schemeClr val="tx2">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SE" dirty="0" err="1">
              <a:solidFill>
                <a:srgbClr val="FFFFFF"/>
              </a:solidFill>
              <a:latin typeface="+mn-lt"/>
            </a:endParaRPr>
          </a:p>
        </p:txBody>
      </p:sp>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Small differences between in call or not in call </a:t>
            </a:r>
          </a:p>
        </p:txBody>
      </p:sp>
      <p:grpSp>
        <p:nvGrpSpPr>
          <p:cNvPr id="6" name="Group 5">
            <a:extLst>
              <a:ext uri="{FF2B5EF4-FFF2-40B4-BE49-F238E27FC236}">
                <a16:creationId xmlns:a16="http://schemas.microsoft.com/office/drawing/2014/main" id="{69CEFA25-FA79-2595-8B0C-E8931381F1D1}"/>
              </a:ext>
            </a:extLst>
          </p:cNvPr>
          <p:cNvGrpSpPr/>
          <p:nvPr/>
        </p:nvGrpSpPr>
        <p:grpSpPr>
          <a:xfrm>
            <a:off x="776263" y="2041555"/>
            <a:ext cx="8056588" cy="3927962"/>
            <a:chOff x="1075055" y="2387520"/>
            <a:chExt cx="5894413" cy="2627839"/>
          </a:xfrm>
        </p:grpSpPr>
        <p:sp>
          <p:nvSpPr>
            <p:cNvPr id="7" name="Rectangle 6">
              <a:extLst>
                <a:ext uri="{FF2B5EF4-FFF2-40B4-BE49-F238E27FC236}">
                  <a16:creationId xmlns:a16="http://schemas.microsoft.com/office/drawing/2014/main" id="{1830AE5F-5EFD-0FD1-0630-7AB73B17D377}"/>
                </a:ext>
              </a:extLst>
            </p:cNvPr>
            <p:cNvSpPr>
              <a:spLocks/>
            </p:cNvSpPr>
            <p:nvPr/>
          </p:nvSpPr>
          <p:spPr bwMode="auto">
            <a:xfrm>
              <a:off x="1075055" y="2421174"/>
              <a:ext cx="686435" cy="4457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8" name="Rectangle 7">
              <a:extLst>
                <a:ext uri="{FF2B5EF4-FFF2-40B4-BE49-F238E27FC236}">
                  <a16:creationId xmlns:a16="http://schemas.microsoft.com/office/drawing/2014/main" id="{ED440113-EC05-1DAA-A8B2-16620D640F14}"/>
                </a:ext>
              </a:extLst>
            </p:cNvPr>
            <p:cNvSpPr>
              <a:spLocks/>
            </p:cNvSpPr>
            <p:nvPr/>
          </p:nvSpPr>
          <p:spPr bwMode="auto">
            <a:xfrm>
              <a:off x="1075055" y="2421174"/>
              <a:ext cx="686435" cy="445770"/>
            </a:xfrm>
            <a:prstGeom prst="rect">
              <a:avLst/>
            </a:prstGeom>
            <a:noFill/>
            <a:ln w="254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9" name="Rectangle 5">
              <a:extLst>
                <a:ext uri="{FF2B5EF4-FFF2-40B4-BE49-F238E27FC236}">
                  <a16:creationId xmlns:a16="http://schemas.microsoft.com/office/drawing/2014/main" id="{57E4C429-AB7D-34A6-6EC0-84AACB4C8D2C}"/>
                </a:ext>
              </a:extLst>
            </p:cNvPr>
            <p:cNvSpPr>
              <a:spLocks/>
            </p:cNvSpPr>
            <p:nvPr/>
          </p:nvSpPr>
          <p:spPr bwMode="auto">
            <a:xfrm>
              <a:off x="1307399" y="2533570"/>
              <a:ext cx="1936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11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UE</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8856849B-AC61-5C8F-3C19-F85C0329602C}"/>
                </a:ext>
              </a:extLst>
            </p:cNvPr>
            <p:cNvSpPr>
              <a:spLocks/>
            </p:cNvSpPr>
            <p:nvPr/>
          </p:nvSpPr>
          <p:spPr bwMode="auto">
            <a:xfrm>
              <a:off x="2275205" y="2421174"/>
              <a:ext cx="685165" cy="428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dirty="0"/>
            </a:p>
          </p:txBody>
        </p:sp>
        <p:sp>
          <p:nvSpPr>
            <p:cNvPr id="11" name="Rectangle 10">
              <a:extLst>
                <a:ext uri="{FF2B5EF4-FFF2-40B4-BE49-F238E27FC236}">
                  <a16:creationId xmlns:a16="http://schemas.microsoft.com/office/drawing/2014/main" id="{0D4BFA88-6D60-7432-7536-FD0AB527A9A5}"/>
                </a:ext>
              </a:extLst>
            </p:cNvPr>
            <p:cNvSpPr>
              <a:spLocks/>
            </p:cNvSpPr>
            <p:nvPr/>
          </p:nvSpPr>
          <p:spPr bwMode="auto">
            <a:xfrm>
              <a:off x="2275205" y="2421174"/>
              <a:ext cx="685165" cy="428625"/>
            </a:xfrm>
            <a:prstGeom prst="rect">
              <a:avLst/>
            </a:prstGeom>
            <a:noFill/>
            <a:ln w="254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nvGrpSpPr>
            <p:cNvPr id="12" name="Group 11">
              <a:extLst>
                <a:ext uri="{FF2B5EF4-FFF2-40B4-BE49-F238E27FC236}">
                  <a16:creationId xmlns:a16="http://schemas.microsoft.com/office/drawing/2014/main" id="{E1680F61-5432-417C-DB0C-B5F7A9844721}"/>
                </a:ext>
              </a:extLst>
            </p:cNvPr>
            <p:cNvGrpSpPr/>
            <p:nvPr/>
          </p:nvGrpSpPr>
          <p:grpSpPr>
            <a:xfrm>
              <a:off x="2348798" y="2546218"/>
              <a:ext cx="525463" cy="282575"/>
              <a:chOff x="1631950" y="790575"/>
              <a:chExt cx="525463" cy="282575"/>
            </a:xfrm>
          </p:grpSpPr>
          <p:sp>
            <p:nvSpPr>
              <p:cNvPr id="39" name="Rectangle 8">
                <a:extLst>
                  <a:ext uri="{FF2B5EF4-FFF2-40B4-BE49-F238E27FC236}">
                    <a16:creationId xmlns:a16="http://schemas.microsoft.com/office/drawing/2014/main" id="{05378ADC-2B98-C644-B084-BC2CBCFBFEF2}"/>
                  </a:ext>
                </a:extLst>
              </p:cNvPr>
              <p:cNvSpPr>
                <a:spLocks/>
              </p:cNvSpPr>
              <p:nvPr/>
            </p:nvSpPr>
            <p:spPr bwMode="auto">
              <a:xfrm>
                <a:off x="1631950" y="790575"/>
                <a:ext cx="936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11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P</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40" name="Rectangle 9">
                <a:extLst>
                  <a:ext uri="{FF2B5EF4-FFF2-40B4-BE49-F238E27FC236}">
                    <a16:creationId xmlns:a16="http://schemas.microsoft.com/office/drawing/2014/main" id="{546F4839-64CA-0176-6ABD-27E424E04077}"/>
                  </a:ext>
                </a:extLst>
              </p:cNvPr>
              <p:cNvSpPr>
                <a:spLocks/>
              </p:cNvSpPr>
              <p:nvPr/>
            </p:nvSpPr>
            <p:spPr bwMode="auto">
              <a:xfrm>
                <a:off x="1722438" y="790575"/>
                <a:ext cx="4603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11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41" name="Rectangle 10">
                <a:extLst>
                  <a:ext uri="{FF2B5EF4-FFF2-40B4-BE49-F238E27FC236}">
                    <a16:creationId xmlns:a16="http://schemas.microsoft.com/office/drawing/2014/main" id="{82320547-C350-8D94-EA0A-849BDDFF3ACB}"/>
                  </a:ext>
                </a:extLst>
              </p:cNvPr>
              <p:cNvSpPr>
                <a:spLocks/>
              </p:cNvSpPr>
              <p:nvPr/>
            </p:nvSpPr>
            <p:spPr bwMode="auto">
              <a:xfrm>
                <a:off x="1776413" y="790575"/>
                <a:ext cx="3810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11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CSCF</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grpSp>
        <p:sp>
          <p:nvSpPr>
            <p:cNvPr id="13" name="Rectangle 12">
              <a:extLst>
                <a:ext uri="{FF2B5EF4-FFF2-40B4-BE49-F238E27FC236}">
                  <a16:creationId xmlns:a16="http://schemas.microsoft.com/office/drawing/2014/main" id="{970E177B-6AD8-BC6A-1992-CC7029630724}"/>
                </a:ext>
              </a:extLst>
            </p:cNvPr>
            <p:cNvSpPr>
              <a:spLocks/>
            </p:cNvSpPr>
            <p:nvPr/>
          </p:nvSpPr>
          <p:spPr bwMode="auto">
            <a:xfrm>
              <a:off x="5120005" y="2421174"/>
              <a:ext cx="685165" cy="428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14" name="Rectangle 13">
              <a:extLst>
                <a:ext uri="{FF2B5EF4-FFF2-40B4-BE49-F238E27FC236}">
                  <a16:creationId xmlns:a16="http://schemas.microsoft.com/office/drawing/2014/main" id="{4B02932D-A169-01E8-6329-0912C333414D}"/>
                </a:ext>
              </a:extLst>
            </p:cNvPr>
            <p:cNvSpPr>
              <a:spLocks/>
            </p:cNvSpPr>
            <p:nvPr/>
          </p:nvSpPr>
          <p:spPr bwMode="auto">
            <a:xfrm>
              <a:off x="5120005" y="2421174"/>
              <a:ext cx="685165" cy="428625"/>
            </a:xfrm>
            <a:prstGeom prst="rect">
              <a:avLst/>
            </a:prstGeom>
            <a:noFill/>
            <a:ln w="254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5" name="Rectangle 13">
              <a:extLst>
                <a:ext uri="{FF2B5EF4-FFF2-40B4-BE49-F238E27FC236}">
                  <a16:creationId xmlns:a16="http://schemas.microsoft.com/office/drawing/2014/main" id="{B7A76479-197E-2A11-2090-609C90D8780F}"/>
                </a:ext>
              </a:extLst>
            </p:cNvPr>
            <p:cNvSpPr>
              <a:spLocks/>
            </p:cNvSpPr>
            <p:nvPr/>
          </p:nvSpPr>
          <p:spPr bwMode="auto">
            <a:xfrm>
              <a:off x="5189746" y="2547593"/>
              <a:ext cx="5969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11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I/S-CSCF</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16" name="Rectangle 15">
              <a:extLst>
                <a:ext uri="{FF2B5EF4-FFF2-40B4-BE49-F238E27FC236}">
                  <a16:creationId xmlns:a16="http://schemas.microsoft.com/office/drawing/2014/main" id="{541D9EDF-A990-A300-084A-CAE888E70AE8}"/>
                </a:ext>
              </a:extLst>
            </p:cNvPr>
            <p:cNvSpPr>
              <a:spLocks/>
            </p:cNvSpPr>
            <p:nvPr/>
          </p:nvSpPr>
          <p:spPr bwMode="auto">
            <a:xfrm>
              <a:off x="3493770" y="2421174"/>
              <a:ext cx="1066800" cy="428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17" name="Rectangle 16">
              <a:extLst>
                <a:ext uri="{FF2B5EF4-FFF2-40B4-BE49-F238E27FC236}">
                  <a16:creationId xmlns:a16="http://schemas.microsoft.com/office/drawing/2014/main" id="{B0A52714-D45B-2950-9772-EDA467825441}"/>
                </a:ext>
              </a:extLst>
            </p:cNvPr>
            <p:cNvSpPr>
              <a:spLocks/>
            </p:cNvSpPr>
            <p:nvPr/>
          </p:nvSpPr>
          <p:spPr bwMode="auto">
            <a:xfrm>
              <a:off x="3444240" y="2393234"/>
              <a:ext cx="1104900" cy="428625"/>
            </a:xfrm>
            <a:prstGeom prst="rect">
              <a:avLst/>
            </a:prstGeom>
            <a:noFill/>
            <a:ln w="254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8" name="Rectangle 16">
              <a:extLst>
                <a:ext uri="{FF2B5EF4-FFF2-40B4-BE49-F238E27FC236}">
                  <a16:creationId xmlns:a16="http://schemas.microsoft.com/office/drawing/2014/main" id="{3237F1DD-F035-63D0-15B7-663D084DA52B}"/>
                </a:ext>
              </a:extLst>
            </p:cNvPr>
            <p:cNvSpPr>
              <a:spLocks/>
            </p:cNvSpPr>
            <p:nvPr/>
          </p:nvSpPr>
          <p:spPr bwMode="auto">
            <a:xfrm>
              <a:off x="3569764" y="2519972"/>
              <a:ext cx="84613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1100" b="0"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H-PCRF/PCF</a:t>
              </a:r>
              <a:endParaRPr kumimoji="0" lang="en-US" altLang="en-SE" sz="1800" b="0" i="0" u="none" strike="noStrike" cap="none" normalizeH="0" baseline="0">
                <a:ln>
                  <a:noFill/>
                </a:ln>
                <a:solidFill>
                  <a:schemeClr val="tx1"/>
                </a:solidFill>
                <a:effectLst/>
                <a:latin typeface="Arial" panose="020B0604020202020204" pitchFamily="34" charset="0"/>
              </a:endParaRPr>
            </a:p>
          </p:txBody>
        </p:sp>
        <p:cxnSp>
          <p:nvCxnSpPr>
            <p:cNvPr id="19" name="Line 17">
              <a:extLst>
                <a:ext uri="{FF2B5EF4-FFF2-40B4-BE49-F238E27FC236}">
                  <a16:creationId xmlns:a16="http://schemas.microsoft.com/office/drawing/2014/main" id="{A6E226EE-B804-75AC-CAF9-A4736F281853}"/>
                </a:ext>
              </a:extLst>
            </p:cNvPr>
            <p:cNvCxnSpPr>
              <a:cxnSpLocks/>
            </p:cNvCxnSpPr>
            <p:nvPr/>
          </p:nvCxnSpPr>
          <p:spPr bwMode="auto">
            <a:xfrm>
              <a:off x="1418590" y="2849799"/>
              <a:ext cx="0" cy="2143125"/>
            </a:xfrm>
            <a:prstGeom prst="line">
              <a:avLst/>
            </a:prstGeom>
            <a:noFill/>
            <a:ln w="2540" cap="rnd">
              <a:solidFill>
                <a:srgbClr val="000000"/>
              </a:solidFill>
              <a:round/>
              <a:headEnd/>
              <a:tailEnd/>
            </a:ln>
            <a:extLst>
              <a:ext uri="{909E8E84-426E-40DD-AFC4-6F175D3DCCD1}">
                <a14:hiddenFill xmlns:a14="http://schemas.microsoft.com/office/drawing/2010/main">
                  <a:noFill/>
                </a14:hiddenFill>
              </a:ext>
            </a:extLst>
          </p:spPr>
        </p:cxnSp>
        <p:cxnSp>
          <p:nvCxnSpPr>
            <p:cNvPr id="20" name="Line 18">
              <a:extLst>
                <a:ext uri="{FF2B5EF4-FFF2-40B4-BE49-F238E27FC236}">
                  <a16:creationId xmlns:a16="http://schemas.microsoft.com/office/drawing/2014/main" id="{A1873D82-25B9-0CF2-7D32-F206B3F3E6DC}"/>
                </a:ext>
              </a:extLst>
            </p:cNvPr>
            <p:cNvCxnSpPr>
              <a:cxnSpLocks/>
            </p:cNvCxnSpPr>
            <p:nvPr/>
          </p:nvCxnSpPr>
          <p:spPr bwMode="auto">
            <a:xfrm>
              <a:off x="5462905" y="2849799"/>
              <a:ext cx="0" cy="2143125"/>
            </a:xfrm>
            <a:prstGeom prst="line">
              <a:avLst/>
            </a:prstGeom>
            <a:noFill/>
            <a:ln w="2540" cap="rnd">
              <a:solidFill>
                <a:srgbClr val="000000"/>
              </a:solidFill>
              <a:round/>
              <a:headEnd/>
              <a:tailEnd/>
            </a:ln>
            <a:extLst>
              <a:ext uri="{909E8E84-426E-40DD-AFC4-6F175D3DCCD1}">
                <a14:hiddenFill xmlns:a14="http://schemas.microsoft.com/office/drawing/2010/main">
                  <a:noFill/>
                </a14:hiddenFill>
              </a:ext>
            </a:extLst>
          </p:spPr>
        </p:cxnSp>
        <p:cxnSp>
          <p:nvCxnSpPr>
            <p:cNvPr id="21" name="Line 19">
              <a:extLst>
                <a:ext uri="{FF2B5EF4-FFF2-40B4-BE49-F238E27FC236}">
                  <a16:creationId xmlns:a16="http://schemas.microsoft.com/office/drawing/2014/main" id="{12101546-AF88-75BB-81C5-3C17582C8111}"/>
                </a:ext>
              </a:extLst>
            </p:cNvPr>
            <p:cNvCxnSpPr>
              <a:cxnSpLocks/>
            </p:cNvCxnSpPr>
            <p:nvPr/>
          </p:nvCxnSpPr>
          <p:spPr bwMode="auto">
            <a:xfrm>
              <a:off x="3989070" y="2849799"/>
              <a:ext cx="0" cy="2143125"/>
            </a:xfrm>
            <a:prstGeom prst="line">
              <a:avLst/>
            </a:prstGeom>
            <a:noFill/>
            <a:ln w="2540" cap="rnd">
              <a:solidFill>
                <a:srgbClr val="000000"/>
              </a:solidFill>
              <a:round/>
              <a:headEnd/>
              <a:tailEnd/>
            </a:ln>
            <a:extLst>
              <a:ext uri="{909E8E84-426E-40DD-AFC4-6F175D3DCCD1}">
                <a14:hiddenFill xmlns:a14="http://schemas.microsoft.com/office/drawing/2010/main">
                  <a:noFill/>
                </a14:hiddenFill>
              </a:ext>
            </a:extLst>
          </p:spPr>
        </p:cxnSp>
        <p:cxnSp>
          <p:nvCxnSpPr>
            <p:cNvPr id="22" name="Line 20">
              <a:extLst>
                <a:ext uri="{FF2B5EF4-FFF2-40B4-BE49-F238E27FC236}">
                  <a16:creationId xmlns:a16="http://schemas.microsoft.com/office/drawing/2014/main" id="{9201D355-1483-638F-11D5-1881FFCD7070}"/>
                </a:ext>
              </a:extLst>
            </p:cNvPr>
            <p:cNvCxnSpPr>
              <a:cxnSpLocks/>
            </p:cNvCxnSpPr>
            <p:nvPr/>
          </p:nvCxnSpPr>
          <p:spPr bwMode="auto">
            <a:xfrm>
              <a:off x="2617470" y="2849799"/>
              <a:ext cx="0" cy="2143125"/>
            </a:xfrm>
            <a:prstGeom prst="line">
              <a:avLst/>
            </a:prstGeom>
            <a:noFill/>
            <a:ln w="2540" cap="rnd">
              <a:solidFill>
                <a:srgbClr val="000000"/>
              </a:solidFill>
              <a:round/>
              <a:headEnd/>
              <a:tailEnd/>
            </a:ln>
            <a:extLst>
              <a:ext uri="{909E8E84-426E-40DD-AFC4-6F175D3DCCD1}">
                <a14:hiddenFill xmlns:a14="http://schemas.microsoft.com/office/drawing/2010/main">
                  <a:noFill/>
                </a14:hiddenFill>
              </a:ext>
            </a:extLst>
          </p:spPr>
        </p:cxnSp>
        <p:cxnSp>
          <p:nvCxnSpPr>
            <p:cNvPr id="23" name="AutoShape 99">
              <a:extLst>
                <a:ext uri="{FF2B5EF4-FFF2-40B4-BE49-F238E27FC236}">
                  <a16:creationId xmlns:a16="http://schemas.microsoft.com/office/drawing/2014/main" id="{9F1C79C2-23A5-8619-DF13-03F24DC2A916}"/>
                </a:ext>
              </a:extLst>
            </p:cNvPr>
            <p:cNvCxnSpPr>
              <a:cxnSpLocks/>
            </p:cNvCxnSpPr>
            <p:nvPr/>
          </p:nvCxnSpPr>
          <p:spPr bwMode="auto">
            <a:xfrm flipH="1">
              <a:off x="2617470" y="3658154"/>
              <a:ext cx="137160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Straight Arrow Connector 23">
              <a:extLst>
                <a:ext uri="{FF2B5EF4-FFF2-40B4-BE49-F238E27FC236}">
                  <a16:creationId xmlns:a16="http://schemas.microsoft.com/office/drawing/2014/main" id="{266126AD-A240-5AE5-35F4-A9E4F9175EF6}"/>
                </a:ext>
              </a:extLst>
            </p:cNvPr>
            <p:cNvCxnSpPr/>
            <p:nvPr/>
          </p:nvCxnSpPr>
          <p:spPr>
            <a:xfrm>
              <a:off x="2614930" y="3936284"/>
              <a:ext cx="284797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02C0756-76A9-A6F0-CB89-D260F953616B}"/>
                </a:ext>
              </a:extLst>
            </p:cNvPr>
            <p:cNvCxnSpPr/>
            <p:nvPr/>
          </p:nvCxnSpPr>
          <p:spPr>
            <a:xfrm flipH="1">
              <a:off x="1415415" y="4177496"/>
              <a:ext cx="404812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 Box 176">
              <a:extLst>
                <a:ext uri="{FF2B5EF4-FFF2-40B4-BE49-F238E27FC236}">
                  <a16:creationId xmlns:a16="http://schemas.microsoft.com/office/drawing/2014/main" id="{1464BB7B-7902-0E37-AF3F-B64DCC17647D}"/>
                </a:ext>
              </a:extLst>
            </p:cNvPr>
            <p:cNvSpPr txBox="1">
              <a:spLocks noChangeArrowheads="1"/>
            </p:cNvSpPr>
            <p:nvPr/>
          </p:nvSpPr>
          <p:spPr bwMode="auto">
            <a:xfrm>
              <a:off x="1307399" y="3957291"/>
              <a:ext cx="2906711" cy="2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altLang="en-SE" sz="9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4. SIP NOTIFY (re-</a:t>
              </a:r>
              <a:r>
                <a:rPr kumimoji="0" lang="sv-SE" altLang="en-SE" sz="900" b="0" i="0" u="none" strike="noStrike" cap="none" normalizeH="0" baseline="0" dirty="0" err="1">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Authenticate</a:t>
              </a:r>
              <a:r>
                <a:rPr kumimoji="0" lang="sv-SE" altLang="en-SE" sz="9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kumimoji="0" lang="sv-SE" altLang="en-SE" sz="1800" b="0" i="0" u="none" strike="noStrike" cap="none" normalizeH="0" baseline="0" dirty="0">
                <a:ln>
                  <a:noFill/>
                </a:ln>
                <a:solidFill>
                  <a:schemeClr val="tx1"/>
                </a:solidFill>
                <a:effectLst/>
                <a:latin typeface="Arial" panose="020B0604020202020204" pitchFamily="34" charset="0"/>
              </a:endParaRPr>
            </a:p>
          </p:txBody>
        </p:sp>
        <p:sp>
          <p:nvSpPr>
            <p:cNvPr id="27" name="Text Box 172">
              <a:extLst>
                <a:ext uri="{FF2B5EF4-FFF2-40B4-BE49-F238E27FC236}">
                  <a16:creationId xmlns:a16="http://schemas.microsoft.com/office/drawing/2014/main" id="{6AD2FF4B-8752-C0CD-9E35-B566F84265B3}"/>
                </a:ext>
              </a:extLst>
            </p:cNvPr>
            <p:cNvSpPr txBox="1">
              <a:spLocks noChangeArrowheads="1"/>
            </p:cNvSpPr>
            <p:nvPr/>
          </p:nvSpPr>
          <p:spPr bwMode="auto">
            <a:xfrm>
              <a:off x="2729655" y="3469876"/>
              <a:ext cx="1830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altLang="en-SE" sz="900" b="0"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2. NOTIFY (PLMN Change)</a:t>
              </a:r>
              <a:endParaRPr kumimoji="0" lang="sv-SE" altLang="en-SE" sz="1800" b="0" i="0" u="none" strike="noStrike" cap="none" normalizeH="0" baseline="0">
                <a:ln>
                  <a:noFill/>
                </a:ln>
                <a:solidFill>
                  <a:schemeClr val="tx1"/>
                </a:solidFill>
                <a:effectLst/>
                <a:latin typeface="Arial" panose="020B0604020202020204" pitchFamily="34" charset="0"/>
              </a:endParaRPr>
            </a:p>
          </p:txBody>
        </p:sp>
        <p:sp>
          <p:nvSpPr>
            <p:cNvPr id="28" name="Text Box 171">
              <a:extLst>
                <a:ext uri="{FF2B5EF4-FFF2-40B4-BE49-F238E27FC236}">
                  <a16:creationId xmlns:a16="http://schemas.microsoft.com/office/drawing/2014/main" id="{5041897F-7113-8BC3-C3B2-F5C0F8E2DBA5}"/>
                </a:ext>
              </a:extLst>
            </p:cNvPr>
            <p:cNvSpPr txBox="1">
              <a:spLocks noChangeArrowheads="1"/>
            </p:cNvSpPr>
            <p:nvPr/>
          </p:nvSpPr>
          <p:spPr bwMode="auto">
            <a:xfrm>
              <a:off x="2671762" y="3723339"/>
              <a:ext cx="4203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9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3. SIP MESSAGE (PLMN change, Re-authenticate request)</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29" name="Text Box 183">
              <a:extLst>
                <a:ext uri="{FF2B5EF4-FFF2-40B4-BE49-F238E27FC236}">
                  <a16:creationId xmlns:a16="http://schemas.microsoft.com/office/drawing/2014/main" id="{134A3579-303C-7448-E481-D6530F27CEA2}"/>
                </a:ext>
              </a:extLst>
            </p:cNvPr>
            <p:cNvSpPr txBox="1">
              <a:spLocks noChangeArrowheads="1"/>
            </p:cNvSpPr>
            <p:nvPr/>
          </p:nvSpPr>
          <p:spPr bwMode="auto">
            <a:xfrm>
              <a:off x="3017838" y="3251781"/>
              <a:ext cx="1830388" cy="228600"/>
            </a:xfrm>
            <a:prstGeom prst="rect">
              <a:avLst/>
            </a:prstGeom>
            <a:solidFill>
              <a:srgbClr val="FFFFFF"/>
            </a:solidFill>
            <a:ln w="6350">
              <a:solidFill>
                <a:srgbClr val="000000"/>
              </a:solidFill>
              <a:miter lim="800000"/>
              <a:headEnd/>
              <a:tailEnd/>
            </a:ln>
          </p:spPr>
          <p:txBody>
            <a:bodyPr vert="horz" wrap="square" lIns="36000" tIns="36000" rIns="36000" bIns="3600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altLang="en-SE" sz="900" b="0"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1. PLMN change detected</a:t>
              </a:r>
              <a:endParaRPr kumimoji="0" lang="sv-SE" altLang="en-SE" sz="1800" b="0" i="0" u="none" strike="noStrike" cap="none" normalizeH="0" baseline="0">
                <a:ln>
                  <a:noFill/>
                </a:ln>
                <a:solidFill>
                  <a:schemeClr val="tx1"/>
                </a:solidFill>
                <a:effectLst/>
                <a:latin typeface="Arial" panose="020B0604020202020204" pitchFamily="34" charset="0"/>
              </a:endParaRPr>
            </a:p>
          </p:txBody>
        </p:sp>
        <p:sp>
          <p:nvSpPr>
            <p:cNvPr id="30" name="Rectangle 9">
              <a:extLst>
                <a:ext uri="{FF2B5EF4-FFF2-40B4-BE49-F238E27FC236}">
                  <a16:creationId xmlns:a16="http://schemas.microsoft.com/office/drawing/2014/main" id="{FF390C9F-B50D-7E56-8DE2-D6DD921E2762}"/>
                </a:ext>
              </a:extLst>
            </p:cNvPr>
            <p:cNvSpPr>
              <a:spLocks/>
            </p:cNvSpPr>
            <p:nvPr/>
          </p:nvSpPr>
          <p:spPr bwMode="auto">
            <a:xfrm>
              <a:off x="6223000" y="2387520"/>
              <a:ext cx="685800" cy="428625"/>
            </a:xfrm>
            <a:prstGeom prst="rect">
              <a:avLst/>
            </a:prstGeom>
            <a:noFill/>
            <a:ln w="254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v-SE" altLang="en-SE" sz="1000" b="0" i="0" u="none" strike="noStrike" cap="none" normalizeH="0" baseline="0">
                  <a:ln>
                    <a:noFill/>
                  </a:ln>
                  <a:solidFill>
                    <a:schemeClr val="tx1"/>
                  </a:solidFill>
                  <a:effectLst/>
                  <a:ea typeface="Times New Roman" panose="02020603050405020304" pitchFamily="18" charset="0"/>
                </a:rPr>
                <a:t>TAS</a:t>
              </a:r>
              <a:endParaRPr kumimoji="0" lang="sv-SE" altLang="en-SE" sz="1800" b="0" i="0" u="none" strike="noStrike" cap="none" normalizeH="0" baseline="0">
                <a:ln>
                  <a:noFill/>
                </a:ln>
                <a:solidFill>
                  <a:schemeClr val="tx1"/>
                </a:solidFill>
                <a:effectLst/>
                <a:latin typeface="Arial" panose="020B0604020202020204" pitchFamily="34" charset="0"/>
              </a:endParaRPr>
            </a:p>
          </p:txBody>
        </p:sp>
        <p:cxnSp>
          <p:nvCxnSpPr>
            <p:cNvPr id="31" name="Line 18">
              <a:extLst>
                <a:ext uri="{FF2B5EF4-FFF2-40B4-BE49-F238E27FC236}">
                  <a16:creationId xmlns:a16="http://schemas.microsoft.com/office/drawing/2014/main" id="{71EE142C-E296-839D-22B5-4EDAE330AF8E}"/>
                </a:ext>
              </a:extLst>
            </p:cNvPr>
            <p:cNvCxnSpPr>
              <a:cxnSpLocks/>
            </p:cNvCxnSpPr>
            <p:nvPr/>
          </p:nvCxnSpPr>
          <p:spPr bwMode="auto">
            <a:xfrm>
              <a:off x="6572250" y="2832654"/>
              <a:ext cx="0" cy="2143125"/>
            </a:xfrm>
            <a:prstGeom prst="line">
              <a:avLst/>
            </a:prstGeom>
            <a:noFill/>
            <a:ln w="2540" cap="rnd">
              <a:solidFill>
                <a:srgbClr val="000000"/>
              </a:solidFill>
              <a:round/>
              <a:headEnd/>
              <a:tailEnd/>
            </a:ln>
            <a:extLst>
              <a:ext uri="{909E8E84-426E-40DD-AFC4-6F175D3DCCD1}">
                <a14:hiddenFill xmlns:a14="http://schemas.microsoft.com/office/drawing/2010/main">
                  <a:noFill/>
                </a14:hiddenFill>
              </a:ext>
            </a:extLst>
          </p:spPr>
        </p:cxnSp>
        <p:sp>
          <p:nvSpPr>
            <p:cNvPr id="32" name="Text Box 186">
              <a:extLst>
                <a:ext uri="{FF2B5EF4-FFF2-40B4-BE49-F238E27FC236}">
                  <a16:creationId xmlns:a16="http://schemas.microsoft.com/office/drawing/2014/main" id="{26A2406B-440F-CEDB-B89C-C880ABA3E277}"/>
                </a:ext>
              </a:extLst>
            </p:cNvPr>
            <p:cNvSpPr txBox="1">
              <a:spLocks noChangeArrowheads="1"/>
            </p:cNvSpPr>
            <p:nvPr/>
          </p:nvSpPr>
          <p:spPr bwMode="auto">
            <a:xfrm>
              <a:off x="1075056" y="2986458"/>
              <a:ext cx="5717856" cy="191636"/>
            </a:xfrm>
            <a:prstGeom prst="rect">
              <a:avLst/>
            </a:prstGeom>
            <a:solidFill>
              <a:srgbClr val="FFFFFF"/>
            </a:solidFill>
            <a:ln w="6350">
              <a:solidFill>
                <a:srgbClr val="000000"/>
              </a:solidFill>
              <a:miter lim="800000"/>
              <a:headEnd/>
              <a:tailEnd/>
            </a:ln>
          </p:spPr>
          <p:txBody>
            <a:bodyPr vert="horz" wrap="square" lIns="36000" tIns="36000" rIns="36000" bIns="3600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SE" sz="900" b="0"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0. UE active in a voice call</a:t>
              </a:r>
              <a:endParaRPr kumimoji="0" lang="en-US" altLang="en-SE" sz="1800" b="0" i="0" u="none" strike="noStrike" cap="none" normalizeH="0" baseline="0">
                <a:ln>
                  <a:noFill/>
                </a:ln>
                <a:solidFill>
                  <a:schemeClr val="tx1"/>
                </a:solidFill>
                <a:effectLst/>
                <a:latin typeface="Arial" panose="020B0604020202020204" pitchFamily="34" charset="0"/>
              </a:endParaRPr>
            </a:p>
          </p:txBody>
        </p:sp>
        <p:cxnSp>
          <p:nvCxnSpPr>
            <p:cNvPr id="33" name="Straight Arrow Connector 32">
              <a:extLst>
                <a:ext uri="{FF2B5EF4-FFF2-40B4-BE49-F238E27FC236}">
                  <a16:creationId xmlns:a16="http://schemas.microsoft.com/office/drawing/2014/main" id="{AC979EE3-C66F-B070-0C33-0408D3CA637A}"/>
                </a:ext>
              </a:extLst>
            </p:cNvPr>
            <p:cNvCxnSpPr/>
            <p:nvPr/>
          </p:nvCxnSpPr>
          <p:spPr>
            <a:xfrm flipH="1">
              <a:off x="1419225" y="4959269"/>
              <a:ext cx="515493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85011C9-EB8B-7220-E47E-662C9A07A7E1}"/>
                </a:ext>
              </a:extLst>
            </p:cNvPr>
            <p:cNvCxnSpPr/>
            <p:nvPr/>
          </p:nvCxnSpPr>
          <p:spPr>
            <a:xfrm>
              <a:off x="2620645" y="4761149"/>
              <a:ext cx="395287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 Box 36">
              <a:extLst>
                <a:ext uri="{FF2B5EF4-FFF2-40B4-BE49-F238E27FC236}">
                  <a16:creationId xmlns:a16="http://schemas.microsoft.com/office/drawing/2014/main" id="{C4AA57EA-8470-F65C-F8A6-D6A331C9E1B6}"/>
                </a:ext>
              </a:extLst>
            </p:cNvPr>
            <p:cNvSpPr txBox="1">
              <a:spLocks noChangeArrowheads="1"/>
            </p:cNvSpPr>
            <p:nvPr/>
          </p:nvSpPr>
          <p:spPr bwMode="auto">
            <a:xfrm>
              <a:off x="2765768" y="4518998"/>
              <a:ext cx="4203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SE" sz="9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6. SIP MESSAGE (Re-Invite request)</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37" name="Text Box 37">
              <a:extLst>
                <a:ext uri="{FF2B5EF4-FFF2-40B4-BE49-F238E27FC236}">
                  <a16:creationId xmlns:a16="http://schemas.microsoft.com/office/drawing/2014/main" id="{8EE0C2EC-88D9-5BD3-B55B-91293B2371FB}"/>
                </a:ext>
              </a:extLst>
            </p:cNvPr>
            <p:cNvSpPr txBox="1">
              <a:spLocks noChangeArrowheads="1"/>
            </p:cNvSpPr>
            <p:nvPr/>
          </p:nvSpPr>
          <p:spPr bwMode="auto">
            <a:xfrm>
              <a:off x="1601470" y="4739134"/>
              <a:ext cx="4203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SE" sz="900" dirty="0">
                  <a:solidFill>
                    <a:srgbClr val="000000"/>
                  </a:solidFill>
                  <a:latin typeface="Arial" panose="020B0604020202020204" pitchFamily="34" charset="0"/>
                  <a:ea typeface="Times New Roman" panose="02020603050405020304" pitchFamily="18" charset="0"/>
                  <a:cs typeface="Arial" panose="020B0604020202020204" pitchFamily="34" charset="0"/>
                </a:rPr>
                <a:t>7</a:t>
              </a:r>
              <a:r>
                <a:rPr kumimoji="0" lang="en-US" altLang="en-SE" sz="9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SIP </a:t>
              </a:r>
              <a:r>
                <a:rPr lang="en-US" altLang="en-SE" sz="900" dirty="0">
                  <a:solidFill>
                    <a:srgbClr val="000000"/>
                  </a:solidFill>
                  <a:latin typeface="Arial" panose="020B0604020202020204" pitchFamily="34" charset="0"/>
                  <a:ea typeface="Times New Roman" panose="02020603050405020304" pitchFamily="18" charset="0"/>
                  <a:cs typeface="Arial" panose="020B0604020202020204" pitchFamily="34" charset="0"/>
                </a:rPr>
                <a:t>Re-INVITE(called party, calling party, codec)</a:t>
              </a:r>
              <a:endParaRPr kumimoji="0" lang="en-US" altLang="en-SE" sz="1800" b="0" i="0" u="none" strike="noStrike" cap="none" normalizeH="0" baseline="0" dirty="0">
                <a:ln>
                  <a:noFill/>
                </a:ln>
                <a:solidFill>
                  <a:schemeClr val="tx1"/>
                </a:solidFill>
                <a:effectLst/>
                <a:latin typeface="Arial" panose="020B0604020202020204" pitchFamily="34" charset="0"/>
              </a:endParaRPr>
            </a:p>
          </p:txBody>
        </p:sp>
        <p:sp>
          <p:nvSpPr>
            <p:cNvPr id="38" name="TextBox 37">
              <a:extLst>
                <a:ext uri="{FF2B5EF4-FFF2-40B4-BE49-F238E27FC236}">
                  <a16:creationId xmlns:a16="http://schemas.microsoft.com/office/drawing/2014/main" id="{7C0AA986-D555-D719-C5BF-06263D7A4B42}"/>
                </a:ext>
              </a:extLst>
            </p:cNvPr>
            <p:cNvSpPr txBox="1"/>
            <p:nvPr/>
          </p:nvSpPr>
          <p:spPr>
            <a:xfrm>
              <a:off x="1199853" y="4291346"/>
              <a:ext cx="4479247" cy="230832"/>
            </a:xfrm>
            <a:prstGeom prst="rect">
              <a:avLst/>
            </a:prstGeom>
            <a:solidFill>
              <a:schemeClr val="bg1"/>
            </a:solidFill>
            <a:ln>
              <a:solidFill>
                <a:schemeClr val="tx1"/>
              </a:solidFill>
            </a:ln>
          </p:spPr>
          <p:txBody>
            <a:bodyPr wrap="square" rtlCol="0">
              <a:spAutoFit/>
            </a:bodyPr>
            <a:lstStyle/>
            <a:p>
              <a:pPr algn="ctr"/>
              <a:r>
                <a:rPr lang="en-SE" sz="900" dirty="0">
                  <a:latin typeface="Arial" panose="020B0604020202020204" pitchFamily="34" charset="0"/>
                  <a:cs typeface="Arial" panose="020B0604020202020204" pitchFamily="34" charset="0"/>
                </a:rPr>
                <a:t>5. IMS Re-Registration procedure</a:t>
              </a:r>
            </a:p>
          </p:txBody>
        </p:sp>
      </p:grpSp>
      <p:sp>
        <p:nvSpPr>
          <p:cNvPr id="3" name="TextBox 2">
            <a:extLst>
              <a:ext uri="{FF2B5EF4-FFF2-40B4-BE49-F238E27FC236}">
                <a16:creationId xmlns:a16="http://schemas.microsoft.com/office/drawing/2014/main" id="{B2F627B2-DA2D-171A-7D2F-C896BFAECEA8}"/>
              </a:ext>
            </a:extLst>
          </p:cNvPr>
          <p:cNvSpPr txBox="1"/>
          <p:nvPr/>
        </p:nvSpPr>
        <p:spPr>
          <a:xfrm>
            <a:off x="8953651" y="3265028"/>
            <a:ext cx="2991679" cy="9144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SE" sz="2000" b="0" i="0" u="none" strike="noStrike" kern="1000" cap="none" spc="-30" normalizeH="0" baseline="0" noProof="0" dirty="0">
                <a:ln>
                  <a:noFill/>
                </a:ln>
                <a:solidFill>
                  <a:schemeClr val="tx1"/>
                </a:solidFill>
                <a:effectLst/>
                <a:uLnTx/>
                <a:uFillTx/>
                <a:latin typeface="Ericsson Hilda"/>
                <a:ea typeface="+mn-ea"/>
                <a:cs typeface="+mn-cs"/>
              </a:rPr>
              <a:t>Common procedure regardless of UE in or not in call</a:t>
            </a:r>
          </a:p>
        </p:txBody>
      </p:sp>
      <p:sp>
        <p:nvSpPr>
          <p:cNvPr id="43" name="TextBox 42">
            <a:extLst>
              <a:ext uri="{FF2B5EF4-FFF2-40B4-BE49-F238E27FC236}">
                <a16:creationId xmlns:a16="http://schemas.microsoft.com/office/drawing/2014/main" id="{4DF6D3AD-F54E-2B17-5012-F757E0259745}"/>
              </a:ext>
            </a:extLst>
          </p:cNvPr>
          <p:cNvSpPr txBox="1"/>
          <p:nvPr/>
        </p:nvSpPr>
        <p:spPr>
          <a:xfrm>
            <a:off x="8929485" y="5385817"/>
            <a:ext cx="2991679" cy="9144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lang="en-SE" sz="2000" kern="1000" spc="-30" dirty="0">
                <a:solidFill>
                  <a:schemeClr val="tx1"/>
                </a:solidFill>
                <a:latin typeface="Ericsson Hilda"/>
                <a:ea typeface="+mn-ea"/>
                <a:cs typeface="+mn-cs"/>
              </a:rPr>
              <a:t>Extra</a:t>
            </a:r>
            <a:r>
              <a:rPr kumimoji="0" lang="en-SE" sz="2000" b="0" i="0" u="none" strike="noStrike" kern="1000" cap="none" spc="-30" normalizeH="0" baseline="0" noProof="0" dirty="0">
                <a:ln>
                  <a:noFill/>
                </a:ln>
                <a:solidFill>
                  <a:schemeClr val="tx1"/>
                </a:solidFill>
                <a:effectLst/>
                <a:uLnTx/>
                <a:uFillTx/>
                <a:latin typeface="Ericsson Hilda"/>
                <a:ea typeface="+mn-ea"/>
                <a:cs typeface="+mn-cs"/>
              </a:rPr>
              <a:t> procedure if  UE in call</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CD8ED-3126-AB2D-5523-8A85CABA7277}"/>
              </a:ext>
            </a:extLst>
          </p:cNvPr>
          <p:cNvSpPr>
            <a:spLocks noGrp="1"/>
          </p:cNvSpPr>
          <p:nvPr>
            <p:ph type="title"/>
          </p:nvPr>
        </p:nvSpPr>
        <p:spPr/>
        <p:txBody>
          <a:bodyPr/>
          <a:lstStyle/>
          <a:p>
            <a:r>
              <a:rPr lang="en-SE" dirty="0"/>
              <a:t>Terminal side</a:t>
            </a:r>
          </a:p>
        </p:txBody>
      </p:sp>
      <p:sp>
        <p:nvSpPr>
          <p:cNvPr id="3" name="Content Placeholder 2">
            <a:extLst>
              <a:ext uri="{FF2B5EF4-FFF2-40B4-BE49-F238E27FC236}">
                <a16:creationId xmlns:a16="http://schemas.microsoft.com/office/drawing/2014/main" id="{F4778F01-0644-F3FA-EDA0-4C0C5583E04F}"/>
              </a:ext>
            </a:extLst>
          </p:cNvPr>
          <p:cNvSpPr>
            <a:spLocks noGrp="1"/>
          </p:cNvSpPr>
          <p:nvPr>
            <p:ph sz="half" idx="1"/>
          </p:nvPr>
        </p:nvSpPr>
        <p:spPr/>
        <p:txBody>
          <a:bodyPr/>
          <a:lstStyle/>
          <a:p>
            <a:r>
              <a:rPr lang="en-GB" sz="1600" dirty="0"/>
              <a:t>Our understanding is that main chipset vendors and terminal </a:t>
            </a:r>
            <a:r>
              <a:rPr lang="en-GB" sz="1600"/>
              <a:t>vendors already </a:t>
            </a:r>
            <a:r>
              <a:rPr lang="en-GB" sz="1600" dirty="0"/>
              <a:t>should support the proposed solution, but to be verified.</a:t>
            </a:r>
          </a:p>
          <a:p>
            <a:endParaRPr lang="en-SE" sz="1600" dirty="0"/>
          </a:p>
        </p:txBody>
      </p:sp>
      <p:sp>
        <p:nvSpPr>
          <p:cNvPr id="4" name="Content Placeholder 3">
            <a:extLst>
              <a:ext uri="{FF2B5EF4-FFF2-40B4-BE49-F238E27FC236}">
                <a16:creationId xmlns:a16="http://schemas.microsoft.com/office/drawing/2014/main" id="{505C6EDE-6999-AB6C-7184-09065D45A548}"/>
              </a:ext>
            </a:extLst>
          </p:cNvPr>
          <p:cNvSpPr>
            <a:spLocks noGrp="1"/>
          </p:cNvSpPr>
          <p:nvPr>
            <p:ph sz="quarter" idx="3"/>
          </p:nvPr>
        </p:nvSpPr>
        <p:spPr/>
        <p:txBody>
          <a:bodyPr/>
          <a:lstStyle/>
          <a:p>
            <a:endParaRPr lang="en-SE" sz="1400" dirty="0"/>
          </a:p>
        </p:txBody>
      </p:sp>
    </p:spTree>
    <p:extLst>
      <p:ext uri="{BB962C8B-B14F-4D97-AF65-F5344CB8AC3E}">
        <p14:creationId xmlns:p14="http://schemas.microsoft.com/office/powerpoint/2010/main" val="3121449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CFC44-D010-6BDD-CD05-F01EB49C8ABE}"/>
              </a:ext>
            </a:extLst>
          </p:cNvPr>
          <p:cNvSpPr>
            <a:spLocks noGrp="1"/>
          </p:cNvSpPr>
          <p:nvPr>
            <p:ph type="title"/>
          </p:nvPr>
        </p:nvSpPr>
        <p:spPr/>
        <p:txBody>
          <a:bodyPr/>
          <a:lstStyle/>
          <a:p>
            <a:r>
              <a:rPr lang="en-SE" dirty="0"/>
              <a:t>Some question raised during the </a:t>
            </a:r>
            <a:r>
              <a:rPr lang="en-GB" dirty="0"/>
              <a:t>joint C1, S2, S3, S3-LI call</a:t>
            </a:r>
            <a:br>
              <a:rPr lang="en-GB" dirty="0"/>
            </a:br>
            <a:endParaRPr lang="en-SE" dirty="0"/>
          </a:p>
        </p:txBody>
      </p:sp>
      <p:sp>
        <p:nvSpPr>
          <p:cNvPr id="5" name="Content Placeholder 4">
            <a:extLst>
              <a:ext uri="{FF2B5EF4-FFF2-40B4-BE49-F238E27FC236}">
                <a16:creationId xmlns:a16="http://schemas.microsoft.com/office/drawing/2014/main" id="{8310557B-0460-B666-7D30-9B10AFF156D1}"/>
              </a:ext>
            </a:extLst>
          </p:cNvPr>
          <p:cNvSpPr>
            <a:spLocks noGrp="1"/>
          </p:cNvSpPr>
          <p:nvPr>
            <p:ph sz="quarter" idx="11"/>
          </p:nvPr>
        </p:nvSpPr>
        <p:spPr/>
        <p:txBody>
          <a:bodyPr/>
          <a:lstStyle/>
          <a:p>
            <a:r>
              <a:rPr lang="en-US" dirty="0"/>
              <a:t>How does TAS know the codecs and UDP endpoints of the UE and AGW, since those are needed?</a:t>
            </a:r>
          </a:p>
          <a:p>
            <a:pPr lvl="1"/>
            <a:r>
              <a:rPr lang="en-US" dirty="0"/>
              <a:t>P-CSCF needs to translate. CR updated accordingly</a:t>
            </a:r>
          </a:p>
          <a:p>
            <a:r>
              <a:rPr lang="en-US" dirty="0"/>
              <a:t>How would LI system know if the concerned UE is calling or called party based on the header fields in the re-Invite.</a:t>
            </a:r>
          </a:p>
          <a:p>
            <a:pPr lvl="1"/>
            <a:r>
              <a:rPr lang="en-US" dirty="0"/>
              <a:t>Information what info is needed is provided in the CR. Details to be sorted out in stage 3</a:t>
            </a:r>
          </a:p>
          <a:p>
            <a:r>
              <a:rPr lang="en-US" dirty="0"/>
              <a:t>How to handle SRTP?</a:t>
            </a:r>
          </a:p>
          <a:p>
            <a:pPr lvl="1"/>
            <a:r>
              <a:rPr lang="en-US" dirty="0"/>
              <a:t>This is currently a short coming in existing text in Annex W of 23.228. Nothing is stated how the media plane should be handled. Two proposals are included in CR marked by comments as Alt1 and Alt2.</a:t>
            </a:r>
          </a:p>
          <a:p>
            <a:endParaRPr lang="en-SE" dirty="0"/>
          </a:p>
        </p:txBody>
      </p:sp>
    </p:spTree>
    <p:extLst>
      <p:ext uri="{BB962C8B-B14F-4D97-AF65-F5344CB8AC3E}">
        <p14:creationId xmlns:p14="http://schemas.microsoft.com/office/powerpoint/2010/main" val="2912211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EriCOLL Docs" ma:contentTypeID="0x010100C5F30C9B16E14C8EACE5F2CC7B7AC7F4004BE1F85EA757834BAEDA2889AC2A91B5" ma:contentTypeVersion="73" ma:contentTypeDescription="EriCOLL Document Content Type" ma:contentTypeScope="" ma:versionID="d7309a37e12c2e128a7b11b542b2f7c6">
  <xsd:schema xmlns:xsd="http://www.w3.org/2001/XMLSchema" xmlns:xs="http://www.w3.org/2001/XMLSchema" xmlns:p="http://schemas.microsoft.com/office/2006/metadata/properties" xmlns:ns2="a7c65c46-de94-4b71-a017-013e3de5c80d" xmlns:ns3="d8762117-8292-4133-b1c7-eab5c6487cfd" xmlns:ns4="6b9f9577-c400-4f3a-9163-2cf9c3eb4eb7" targetNamespace="http://schemas.microsoft.com/office/2006/metadata/properties" ma:root="true" ma:fieldsID="92366ba3b8329b41a79e5e4dbda6b8fd" ns2:_="" ns3:_="" ns4:_="">
    <xsd:import namespace="a7c65c46-de94-4b71-a017-013e3de5c80d"/>
    <xsd:import namespace="d8762117-8292-4133-b1c7-eab5c6487cfd"/>
    <xsd:import namespace="6b9f9577-c400-4f3a-9163-2cf9c3eb4eb7"/>
    <xsd:element name="properties">
      <xsd:complexType>
        <xsd:sequence>
          <xsd:element name="documentManagement">
            <xsd:complexType>
              <xsd:all>
                <xsd:element ref="ns2:Prepared." minOccurs="0"/>
                <xsd:element ref="ns2:EriCOLLDate." minOccurs="0"/>
                <xsd:element ref="ns2:AbstractOrSummary." minOccurs="0"/>
                <xsd:element ref="ns3:EriCOLLCompetenceTaxHTField0" minOccurs="0"/>
                <xsd:element ref="ns3:TaxCatchAll" minOccurs="0"/>
                <xsd:element ref="ns3:EriCOLLOrganizationUnitTaxHTField0" minOccurs="0"/>
                <xsd:element ref="ns3:EriCOLLCountryTaxHTField0" minOccurs="0"/>
                <xsd:element ref="ns3:TaxCatchAllLabel" minOccurs="0"/>
                <xsd:element ref="ns3:EriCOLLCustomerTaxHTField0" minOccurs="0"/>
                <xsd:element ref="ns3:EriCOLLProcessTaxHTField0" minOccurs="0"/>
                <xsd:element ref="ns3:EriCOLLCategoryTaxHTField0" minOccurs="0"/>
                <xsd:element ref="ns3:EriCOLLProductsTaxHTField0" minOccurs="0"/>
                <xsd:element ref="ns3:EriCOLLProjectsTaxHTField0" minOccurs="0"/>
                <xsd:element ref="ns3:TaxKeywordTaxHTField" minOccurs="0"/>
                <xsd:element ref="ns2:MediaServiceMetadata" minOccurs="0"/>
                <xsd:element ref="ns2:MediaServiceFastMetadata" minOccurs="0"/>
                <xsd:element ref="ns2:MediaServiceDateTaken" minOccurs="0"/>
                <xsd:element ref="ns2:MediaServiceAutoTags" minOccurs="0"/>
                <xsd:element ref="ns4:_dlc_DocId" minOccurs="0"/>
                <xsd:element ref="ns4:_dlc_DocIdUrl" minOccurs="0"/>
                <xsd:element ref="ns4:_dlc_DocIdPersistId" minOccurs="0"/>
                <xsd:element ref="ns4:SharedWithUsers" minOccurs="0"/>
                <xsd:element ref="ns4: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c65c46-de94-4b71-a017-013e3de5c80d" elementFormDefault="qualified">
    <xsd:import namespace="http://schemas.microsoft.com/office/2006/documentManagement/types"/>
    <xsd:import namespace="http://schemas.microsoft.com/office/infopath/2007/PartnerControls"/>
    <xsd:element name="Prepared." ma:index="4" nillable="true" ma:displayName="Prepared." ma:internalName="Prepared_x002e_" ma:readOnly="false">
      <xsd:simpleType>
        <xsd:restriction base="dms:Text">
          <xsd:maxLength value="255"/>
        </xsd:restriction>
      </xsd:simpleType>
    </xsd:element>
    <xsd:element name="EriCOLLDate." ma:index="5" nillable="true" ma:displayName="Date." ma:internalName="EriCOLLDate_x002e_" ma:readOnly="false">
      <xsd:simpleType>
        <xsd:restriction base="dms:Text">
          <xsd:maxLength value="255"/>
        </xsd:restriction>
      </xsd:simpleType>
    </xsd:element>
    <xsd:element name="AbstractOrSummary." ma:index="6" nillable="true" ma:displayName="Abstract/Summary." ma:internalName="AbstractOrSummary_x002e_" ma:readOnly="false">
      <xsd:simpleType>
        <xsd:restriction base="dms:Note"/>
      </xsd:simpleType>
    </xsd:element>
    <xsd:element name="MediaServiceMetadata" ma:index="31" nillable="true" ma:displayName="MediaServiceMetadata" ma:description="" ma:hidden="true" ma:internalName="MediaServiceMetadata" ma:readOnly="true">
      <xsd:simpleType>
        <xsd:restriction base="dms:Note"/>
      </xsd:simpleType>
    </xsd:element>
    <xsd:element name="MediaServiceFastMetadata" ma:index="32" nillable="true" ma:displayName="MediaServiceFastMetadata" ma:description="" ma:hidden="true" ma:internalName="MediaServiceFastMetadata" ma:readOnly="true">
      <xsd:simpleType>
        <xsd:restriction base="dms:Note"/>
      </xsd:simpleType>
    </xsd:element>
    <xsd:element name="MediaServiceDateTaken" ma:index="33" nillable="true" ma:displayName="MediaServiceDateTaken" ma:description="" ma:hidden="true" ma:internalName="MediaServiceDateTaken" ma:readOnly="true">
      <xsd:simpleType>
        <xsd:restriction base="dms:Text"/>
      </xsd:simpleType>
    </xsd:element>
    <xsd:element name="MediaServiceAutoTags" ma:index="34" nillable="true" ma:displayName="MediaServiceAutoTags" ma:description="" ma:internalName="MediaServiceAutoTags" ma:readOnly="true">
      <xsd:simpleType>
        <xsd:restriction base="dms:Text"/>
      </xsd:simpleType>
    </xsd:element>
    <xsd:element name="MediaServiceAutoKeyPoints" ma:index="40" nillable="true" ma:displayName="MediaServiceAutoKeyPoints" ma:hidden="true" ma:internalName="MediaServiceAutoKeyPoints" ma:readOnly="true">
      <xsd:simpleType>
        <xsd:restriction base="dms:Note"/>
      </xsd:simpleType>
    </xsd:element>
    <xsd:element name="MediaServiceKeyPoints" ma:index="4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EriCOLLCompetenceTaxHTField0" ma:index="17" nillable="true" ma:taxonomy="true" ma:internalName="EriCOLLCompetenceTaxHTField0" ma:taxonomyFieldName="EriCOLLCompetence" ma:displayName="Competence." ma:readOnly="false" ma:default="" ma:fieldId="{ff7cf505-5048-4f7f-991c-4d426a4ce272}" ma:taxonomyMulti="true" ma:sspId="c3d31b72-c4b9-4223-ac69-1d9539891dc8" ma:termSetId="65fca077-f90a-42bb-b113-1c3a98e41ad2" ma:anchorId="00000000-0000-0000-0000-000000000000" ma:open="true" ma:isKeyword="false">
      <xsd:complexType>
        <xsd:sequence>
          <xsd:element ref="pc:Terms" minOccurs="0" maxOccurs="1"/>
        </xsd:sequence>
      </xsd:complexType>
    </xsd:element>
    <xsd:element name="TaxCatchAll" ma:index="18" nillable="true" ma:displayName="Taxonomy Catch All Column" ma:description="" ma:hidden="true" ma:list="{671e20b3-b201-4479-8002-e77fa669f55d}" ma:internalName="TaxCatchAll" ma:readOnly="false" ma:showField="CatchAllData" ma:web="6b9f9577-c400-4f3a-9163-2cf9c3eb4eb7">
      <xsd:complexType>
        <xsd:complexContent>
          <xsd:extension base="dms:MultiChoiceLookup">
            <xsd:sequence>
              <xsd:element name="Value" type="dms:Lookup" maxOccurs="unbounded" minOccurs="0" nillable="true"/>
            </xsd:sequence>
          </xsd:extension>
        </xsd:complexContent>
      </xsd:complexType>
    </xsd:element>
    <xsd:element name="EriCOLLOrganizationUnitTaxHTField0" ma:index="19" nillable="true" ma:taxonomy="true" ma:internalName="EriCOLLOrganizationUnitTaxHTField0" ma:taxonomyFieldName="EriCOLLOrganizationUnit" ma:displayName="Organization Unit." ma:readOnly="false" ma:default="" ma:fieldId="{7588c015-b936-47f7-bb64-663949dc467e}" ma:taxonomyMulti="true" ma:sspId="c3d31b72-c4b9-4223-ac69-1d9539891dc8" ma:termSetId="6110ab22-b916-4130-a998-2baf810842be" ma:anchorId="00000000-0000-0000-0000-000000000000" ma:open="true" ma:isKeyword="false">
      <xsd:complexType>
        <xsd:sequence>
          <xsd:element ref="pc:Terms" minOccurs="0" maxOccurs="1"/>
        </xsd:sequence>
      </xsd:complexType>
    </xsd:element>
    <xsd:element name="EriCOLLCountryTaxHTField0" ma:index="21" nillable="true" ma:taxonomy="true" ma:internalName="EriCOLLCountryTaxHTField0" ma:taxonomyFieldName="EriCOLLCountry" ma:displayName="Country." ma:readOnly="false" ma:default="" ma:fieldId="{a6c34b01-f2c2-4f05-b9ad-d4935bafeeb2}" ma:taxonomyMulti="true" ma:sspId="c3d31b72-c4b9-4223-ac69-1d9539891dc8" ma:termSetId="2f44dedb-31b3-4b3a-a3d0-46b7cf38e0d8" ma:anchorId="00000000-0000-0000-0000-000000000000" ma:open="true" ma:isKeyword="false">
      <xsd:complexType>
        <xsd:sequence>
          <xsd:element ref="pc:Terms" minOccurs="0" maxOccurs="1"/>
        </xsd:sequence>
      </xsd:complexType>
    </xsd:element>
    <xsd:element name="TaxCatchAllLabel" ma:index="22" nillable="true" ma:displayName="Taxonomy Catch All Column1" ma:description="" ma:hidden="true" ma:list="{671e20b3-b201-4479-8002-e77fa669f55d}" ma:internalName="TaxCatchAllLabel" ma:readOnly="false" ma:showField="CatchAllDataLabel" ma:web="6b9f9577-c400-4f3a-9163-2cf9c3eb4eb7">
      <xsd:complexType>
        <xsd:complexContent>
          <xsd:extension base="dms:MultiChoiceLookup">
            <xsd:sequence>
              <xsd:element name="Value" type="dms:Lookup" maxOccurs="unbounded" minOccurs="0" nillable="true"/>
            </xsd:sequence>
          </xsd:extension>
        </xsd:complexContent>
      </xsd:complexType>
    </xsd:element>
    <xsd:element name="EriCOLLCustomerTaxHTField0" ma:index="23" nillable="true" ma:taxonomy="true" ma:internalName="EriCOLLCustomerTaxHTField0" ma:taxonomyFieldName="EriCOLLCustomer" ma:displayName="Customer." ma:readOnly="false" ma:fieldId="{8480f48b-f8b7-4c77-be55-63d41a1fdb0d}" ma:taxonomyMulti="true" ma:sspId="c3d31b72-c4b9-4223-ac69-1d9539891dc8" ma:termSetId="01b599ec-ba0b-47c9-b100-c1d1cc35ce71" ma:anchorId="00000000-0000-0000-0000-000000000000" ma:open="true" ma:isKeyword="false">
      <xsd:complexType>
        <xsd:sequence>
          <xsd:element ref="pc:Terms" minOccurs="0" maxOccurs="1"/>
        </xsd:sequence>
      </xsd:complexType>
    </xsd:element>
    <xsd:element name="EriCOLLProcessTaxHTField0" ma:index="25" nillable="true" ma:taxonomy="true" ma:internalName="EriCOLLProcessTaxHTField0" ma:taxonomyFieldName="EriCOLLProcess" ma:displayName="Process." ma:readOnly="false" ma:fieldId="{69b1f811-b392-4734-aa69-0125c68961bd}" ma:taxonomyMulti="true" ma:sspId="c3d31b72-c4b9-4223-ac69-1d9539891dc8" ma:termSetId="0511a28e-4375-4097-9e1a-1429cb21195a" ma:anchorId="00000000-0000-0000-0000-000000000000" ma:open="true" ma:isKeyword="false">
      <xsd:complexType>
        <xsd:sequence>
          <xsd:element ref="pc:Terms" minOccurs="0" maxOccurs="1"/>
        </xsd:sequence>
      </xsd:complexType>
    </xsd:element>
    <xsd:element name="EriCOLLCategoryTaxHTField0" ma:index="26" nillable="true" ma:taxonomy="true" ma:internalName="EriCOLLCategoryTaxHTField0" ma:taxonomyFieldName="EriCOLLCategory" ma:displayName="Category." ma:readOnly="false" ma:fieldId="{e72cc46e-70aa-41d8-b11d-9bbfd769c5eb}" ma:taxonomyMulti="true" ma:sspId="c3d31b72-c4b9-4223-ac69-1d9539891dc8" ma:termSetId="7561d638-dd1f-4efc-b946-10f300a4ebc0" ma:anchorId="00000000-0000-0000-0000-000000000000" ma:open="true" ma:isKeyword="false">
      <xsd:complexType>
        <xsd:sequence>
          <xsd:element ref="pc:Terms" minOccurs="0" maxOccurs="1"/>
        </xsd:sequence>
      </xsd:complexType>
    </xsd:element>
    <xsd:element name="EriCOLLProductsTaxHTField0" ma:index="27" nillable="true" ma:taxonomy="true" ma:internalName="EriCOLLProductsTaxHTField0" ma:taxonomyFieldName="EriCOLLProducts" ma:displayName="Products." ma:readOnly="false" ma:default="" ma:fieldId="{e7fe205b-2114-43c4-bcb7-1bbbbd16d461}" ma:taxonomyMulti="true" ma:sspId="c3d31b72-c4b9-4223-ac69-1d9539891dc8" ma:termSetId="8910459b-9dda-441d-9133-95ead0768a8e" ma:anchorId="00000000-0000-0000-0000-000000000000" ma:open="true" ma:isKeyword="false">
      <xsd:complexType>
        <xsd:sequence>
          <xsd:element ref="pc:Terms" minOccurs="0" maxOccurs="1"/>
        </xsd:sequence>
      </xsd:complexType>
    </xsd:element>
    <xsd:element name="EriCOLLProjectsTaxHTField0" ma:index="29" nillable="true" ma:taxonomy="true" ma:internalName="EriCOLLProjectsTaxHTField0" ma:taxonomyFieldName="EriCOLLProjects" ma:displayName="Projects." ma:readOnly="false" ma:default="" ma:fieldId="{6d690e96-80d8-4550-9bd4-922d740a55ff}" ma:taxonomyMulti="true" ma:sspId="c3d31b72-c4b9-4223-ac69-1d9539891dc8" ma:termSetId="6b24ae4c-1d36-46c1-a48f-85875fb6f741" ma:anchorId="00000000-0000-0000-0000-000000000000" ma:open="true" ma:isKeyword="false">
      <xsd:complexType>
        <xsd:sequence>
          <xsd:element ref="pc:Terms" minOccurs="0" maxOccurs="1"/>
        </xsd:sequence>
      </xsd:complexType>
    </xsd:element>
    <xsd:element name="TaxKeywordTaxHTField" ma:index="30" nillable="true" ma:taxonomy="true" ma:internalName="TaxKeywordTaxHTField" ma:taxonomyFieldName="TaxKeyword" ma:displayName="Enterprise Keywords" ma:readOnly="false" ma:fieldId="{23f27201-bee3-471e-b2e7-b64fd8b7ca38}" ma:taxonomyMulti="true" ma:sspId="c3d31b72-c4b9-4223-ac69-1d9539891dc8"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b9f9577-c400-4f3a-9163-2cf9c3eb4eb7" elementFormDefault="qualified">
    <xsd:import namespace="http://schemas.microsoft.com/office/2006/documentManagement/types"/>
    <xsd:import namespace="http://schemas.microsoft.com/office/infopath/2007/PartnerControls"/>
    <xsd:element name="_dlc_DocId" ma:index="35" nillable="true" ma:displayName="Document ID Value" ma:description="The value of the document ID assigned to this item." ma:internalName="_dlc_DocId" ma:readOnly="true">
      <xsd:simpleType>
        <xsd:restriction base="dms:Text"/>
      </xsd:simpleType>
    </xsd:element>
    <xsd:element name="_dlc_DocIdUrl" ma:index="3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7" nillable="true" ma:displayName="Persist ID" ma:description="Keep ID on add." ma:hidden="true" ma:internalName="_dlc_DocIdPersistId" ma:readOnly="false">
      <xsd:simpleType>
        <xsd:restriction base="dms:Boolean"/>
      </xsd:simpleType>
    </xsd:element>
    <xsd:element name="SharedWithUsers" ma:index="3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6.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7.xml><?xml version="1.0" encoding="utf-8"?>
<TemplafySlideFormConfiguration><![CDATA[{"formFields":[],"formDataEntries":[]}]]></TemplafySlideFormConfiguration>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5.xml><?xml version="1.0" encoding="utf-8"?>
<?mso-contentType ?>
<SharedContentType xmlns="Microsoft.SharePoint.Taxonomy.ContentTypeSync" SourceId="ded16a23-8809-4598-8c1d-6b6b15f84c34" ContentTypeId="0x010100C5F30C9B16E14C8EACE5F2CC7B7AC7F4" PreviousValue="true"/>
</file>

<file path=customXml/item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7.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FbvLCWjXNrdTFB+iRhdOpGnskQ4LtQ4iGWBx5QfKmHg="},{"name":"ConfidentialityClass","value":"cT/FOwTWaPknrhRlNMh4SQ=="},{"name":"ExternalConfidentialityLabel","value":"u2D/MG3wyuAQhkGvE2fPaA=="},{"name":"LanguageCode","value":"5wlu7ZdPxHQj1W0w+yTNSg=="},{"name":"Date","value":"vYlAQWnBYV10s2vGHIf6HA=="},{"name":"TemplateType","value":"5wlu7ZdPxHQj1W0w+yTNSg=="},{"name":"DocTitle","value":"5wlu7ZdPxHQj1W0w+yTNSg=="},{"name":"TotalPageNo","value":"5wlu7ZdPxHQj1W0w+yTNSg=="},{"name":"Prepared","value":"jhx1lp+sbNlz/9Zsaf+guFz8putv8FzUwBPBPlbiG08="}]}]]></TemplafyFormConfiguration>
</file>

<file path=customXml/item8.xml><?xml version="1.0" encoding="utf-8"?>
<TemplafySlideFormConfiguration><![CDATA[{"formFields":[],"formDataEntries":[]}]]></TemplafySlideFormConfiguration>
</file>

<file path=customXml/item9.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EriCOLLDate. xmlns="a7c65c46-de94-4b71-a017-013e3de5c80d" xsi:nil="true"/>
    <EriCOLLCustomerTaxHTField0 xmlns="d8762117-8292-4133-b1c7-eab5c6487cfd">
      <Terms xmlns="http://schemas.microsoft.com/office/infopath/2007/PartnerControls"/>
    </EriCOLLCustomerTaxHTField0>
    <EriCOLLCategoryTaxHTField0 xmlns="d8762117-8292-4133-b1c7-eab5c6487cfd">
      <Terms xmlns="http://schemas.microsoft.com/office/infopath/2007/PartnerControls"/>
    </EriCOLLCategoryTaxHTField0>
    <AbstractOrSummary. xmlns="a7c65c46-de94-4b71-a017-013e3de5c80d" xsi:nil="true"/>
    <EriCOLLCompetenceTaxHTField0 xmlns="d8762117-8292-4133-b1c7-eab5c6487cfd">
      <Terms xmlns="http://schemas.microsoft.com/office/infopath/2007/PartnerControls"/>
    </EriCOLLCompetenceTaxHTField0>
    <EriCOLLCountryTaxHTField0 xmlns="d8762117-8292-4133-b1c7-eab5c6487cfd">
      <Terms xmlns="http://schemas.microsoft.com/office/infopath/2007/PartnerControls"/>
    </EriCOLLCountryTaxHTField0>
    <EriCOLLProjectsTaxHTField0 xmlns="d8762117-8292-4133-b1c7-eab5c6487cfd">
      <Terms xmlns="http://schemas.microsoft.com/office/infopath/2007/PartnerControls"/>
    </EriCOLLProjectsTaxHTField0>
    <EriCOLLProcessTaxHTField0 xmlns="d8762117-8292-4133-b1c7-eab5c6487cfd">
      <Terms xmlns="http://schemas.microsoft.com/office/infopath/2007/PartnerControls"/>
    </EriCOLLProcessTaxHTField0>
    <Prepared. xmlns="a7c65c46-de94-4b71-a017-013e3de5c80d" xsi:nil="true"/>
    <TaxCatchAllLabel xmlns="d8762117-8292-4133-b1c7-eab5c6487cfd" xsi:nil="true"/>
    <TaxKeywordTaxHTField xmlns="d8762117-8292-4133-b1c7-eab5c6487cfd">
      <Terms xmlns="http://schemas.microsoft.com/office/infopath/2007/PartnerControls"/>
    </TaxKeywordTaxHTField>
    <EriCOLLOrganizationUnitTaxHTField0 xmlns="d8762117-8292-4133-b1c7-eab5c6487cfd">
      <Terms xmlns="http://schemas.microsoft.com/office/infopath/2007/PartnerControls"/>
    </EriCOLLOrganizationUnitTaxHTField0>
    <EriCOLLProductsTaxHTField0 xmlns="d8762117-8292-4133-b1c7-eab5c6487cfd">
      <Terms xmlns="http://schemas.microsoft.com/office/infopath/2007/PartnerControls"/>
    </EriCOLLProductsTaxHTField0>
    <_dlc_DocIdPersistId xmlns="6b9f9577-c400-4f3a-9163-2cf9c3eb4eb7" xsi:nil="true"/>
    <_dlc_DocId xmlns="6b9f9577-c400-4f3a-9163-2cf9c3eb4eb7">XCC57NW6K7M7-794411236-4032</_dlc_DocId>
    <_dlc_DocIdUrl xmlns="6b9f9577-c400-4f3a-9163-2cf9c3eb4eb7">
      <Url>https://ericsson.sharepoint.com/sites/Communication_Evolution_Program/_layouts/15/DocIdRedir.aspx?ID=XCC57NW6K7M7-794411236-4032</Url>
      <Description>XCC57NW6K7M7-794411236-4032</Description>
    </_dlc_DocIdUrl>
  </documentManagement>
</p:properties>
</file>

<file path=customXml/itemProps1.xml><?xml version="1.0" encoding="utf-8"?>
<ds:datastoreItem xmlns:ds="http://schemas.openxmlformats.org/officeDocument/2006/customXml" ds:itemID="{26E9E518-3DBB-49CE-8C10-CA76A561F1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c65c46-de94-4b71-a017-013e3de5c80d"/>
    <ds:schemaRef ds:uri="d8762117-8292-4133-b1c7-eab5c6487cfd"/>
    <ds:schemaRef ds:uri="6b9f9577-c400-4f3a-9163-2cf9c3eb4e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32BA7684-6BE4-4F73-B22E-30934AB379B8}">
  <ds:schemaRefs/>
</ds:datastoreItem>
</file>

<file path=customXml/itemProps11.xml><?xml version="1.0" encoding="utf-8"?>
<ds:datastoreItem xmlns:ds="http://schemas.openxmlformats.org/officeDocument/2006/customXml" ds:itemID="{72516535-7702-46AF-9B1F-8623A67A824E}">
  <ds:schemaRefs/>
</ds:datastoreItem>
</file>

<file path=customXml/itemProps12.xml><?xml version="1.0" encoding="utf-8"?>
<ds:datastoreItem xmlns:ds="http://schemas.openxmlformats.org/officeDocument/2006/customXml" ds:itemID="{822D38AD-8010-4CD3-BD6B-117CB8DF70A4}">
  <ds:schemaRefs/>
</ds:datastoreItem>
</file>

<file path=customXml/itemProps13.xml><?xml version="1.0" encoding="utf-8"?>
<ds:datastoreItem xmlns:ds="http://schemas.openxmlformats.org/officeDocument/2006/customXml" ds:itemID="{683FEB75-8CFA-449C-A6B1-B1E4A86A58A1}">
  <ds:schemaRefs/>
</ds:datastoreItem>
</file>

<file path=customXml/itemProps14.xml><?xml version="1.0" encoding="utf-8"?>
<ds:datastoreItem xmlns:ds="http://schemas.openxmlformats.org/officeDocument/2006/customXml" ds:itemID="{847502A6-7CBE-43AF-BDF6-4D4423521D8C}">
  <ds:schemaRefs/>
</ds:datastoreItem>
</file>

<file path=customXml/itemProps15.xml><?xml version="1.0" encoding="utf-8"?>
<ds:datastoreItem xmlns:ds="http://schemas.openxmlformats.org/officeDocument/2006/customXml" ds:itemID="{03AF3FDC-ACD1-46F3-A43E-782322DF9816}">
  <ds:schemaRefs/>
</ds:datastoreItem>
</file>

<file path=customXml/itemProps16.xml><?xml version="1.0" encoding="utf-8"?>
<ds:datastoreItem xmlns:ds="http://schemas.openxmlformats.org/officeDocument/2006/customXml" ds:itemID="{1CE36EA9-2186-4EB1-871A-8AE59C2A13BB}">
  <ds:schemaRefs/>
</ds:datastoreItem>
</file>

<file path=customXml/itemProps17.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D63E8D84-DB25-456A-9863-2608008938B4}">
  <ds:schemaRefs>
    <ds:schemaRef ds:uri="http://schemas.microsoft.com/sharepoint/events"/>
  </ds:schemaRefs>
</ds:datastoreItem>
</file>

<file path=customXml/itemProps3.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4.xml><?xml version="1.0" encoding="utf-8"?>
<ds:datastoreItem xmlns:ds="http://schemas.openxmlformats.org/officeDocument/2006/customXml" ds:itemID="{07958A4E-FAB1-42E4-B6B5-29B01F63F87B}">
  <ds:schemaRefs/>
</ds:datastoreItem>
</file>

<file path=customXml/itemProps5.xml><?xml version="1.0" encoding="utf-8"?>
<ds:datastoreItem xmlns:ds="http://schemas.openxmlformats.org/officeDocument/2006/customXml" ds:itemID="{1244438C-22BB-42C9-9907-B4FE51A92A12}">
  <ds:schemaRefs>
    <ds:schemaRef ds:uri="Microsoft.SharePoint.Taxonomy.ContentTypeSync"/>
  </ds:schemaRefs>
</ds:datastoreItem>
</file>

<file path=customXml/itemProps6.xml><?xml version="1.0" encoding="utf-8"?>
<ds:datastoreItem xmlns:ds="http://schemas.openxmlformats.org/officeDocument/2006/customXml" ds:itemID="{C09F197C-6A49-47D0-B877-F88807989676}">
  <ds:schemaRefs/>
</ds:datastoreItem>
</file>

<file path=customXml/itemProps7.xml><?xml version="1.0" encoding="utf-8"?>
<ds:datastoreItem xmlns:ds="http://schemas.openxmlformats.org/officeDocument/2006/customXml" ds:itemID="{D92C3DF5-A179-4E2D-BD20-07044B39171F}">
  <ds:schemaRefs/>
</ds:datastoreItem>
</file>

<file path=customXml/itemProps8.xml><?xml version="1.0" encoding="utf-8"?>
<ds:datastoreItem xmlns:ds="http://schemas.openxmlformats.org/officeDocument/2006/customXml" ds:itemID="{B9AEDDE3-EA02-4A8F-B8F8-0606A0AA45FC}">
  <ds:schemaRefs/>
</ds:datastoreItem>
</file>

<file path=customXml/itemProps9.xml><?xml version="1.0" encoding="utf-8"?>
<ds:datastoreItem xmlns:ds="http://schemas.openxmlformats.org/officeDocument/2006/customXml" ds:itemID="{56F2EE69-0CCA-4F48-BE22-EC4A886C57A7}">
  <ds:schemaRefs>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terms/"/>
    <ds:schemaRef ds:uri="http://purl.org/dc/dcmitype/"/>
    <ds:schemaRef ds:uri="http://purl.org/dc/elements/1.1/"/>
    <ds:schemaRef ds:uri="http://schemas.openxmlformats.org/package/2006/metadata/core-properties"/>
    <ds:schemaRef ds:uri="6b9f9577-c400-4f3a-9163-2cf9c3eb4eb7"/>
    <ds:schemaRef ds:uri="d8762117-8292-4133-b1c7-eab5c6487cfd"/>
    <ds:schemaRef ds:uri="a7c65c46-de94-4b71-a017-013e3de5c80d"/>
  </ds:schemaRefs>
</ds:datastoreItem>
</file>

<file path=docProps/app.xml><?xml version="1.0" encoding="utf-8"?>
<Properties xmlns="http://schemas.openxmlformats.org/officeDocument/2006/extended-properties" xmlns:vt="http://schemas.openxmlformats.org/officeDocument/2006/docPropsVTypes">
  <Template>PresentationTemplate2021</Template>
  <TotalTime>128</TotalTime>
  <Words>649</Words>
  <Application>Microsoft Macintosh PowerPoint</Application>
  <PresentationFormat>Widescreen</PresentationFormat>
  <Paragraphs>58</Paragraphs>
  <Slides>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Times New Roman</vt:lpstr>
      <vt:lpstr>Ericsson Hilda</vt:lpstr>
      <vt:lpstr>Ericsson Technical Icons</vt:lpstr>
      <vt:lpstr>Ericsson Hilda Light</vt:lpstr>
      <vt:lpstr>Ericsson Hilda ExtraBold</vt:lpstr>
      <vt:lpstr>Ericsson Hilda ExtraLight</vt:lpstr>
      <vt:lpstr>Arial</vt:lpstr>
      <vt:lpstr>PresentationTemplate2021</vt:lpstr>
      <vt:lpstr>Cross border  mobility related to IMS calls and LI for home routed IMS</vt:lpstr>
      <vt:lpstr>Background</vt:lpstr>
      <vt:lpstr>Questions and answers</vt:lpstr>
      <vt:lpstr>Way forward</vt:lpstr>
      <vt:lpstr>Small differences between in call or not in call </vt:lpstr>
      <vt:lpstr>Terminal side</vt:lpstr>
      <vt:lpstr>Some question raised during the joint C1, S2, S3, S3-LI call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Cross boarder mobility</dc:title>
  <dc:creator>Magnus Hallenstål</dc:creator>
  <cp:keywords/>
  <dc:description> 
Rev </dc:description>
  <cp:lastModifiedBy>Magnus Hallenstål</cp:lastModifiedBy>
  <cp:revision>1</cp:revision>
  <dcterms:created xsi:type="dcterms:W3CDTF">2022-06-15T13:34:27Z</dcterms:created>
  <dcterms:modified xsi:type="dcterms:W3CDTF">2022-08-08T11:31:49Z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0x010100C5F30C9B16E14C8EACE5F2CC7B7AC7F4004BE1F85EA757834BAEDA2889AC2A91B5</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637114954708354075</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Ericsson: Magnus Hallenstål</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2022-06-15</vt:lpwstr>
  </property>
  <property fmtid="{D5CDD505-2E9C-101B-9397-08002B2CF9AE}" pid="21" name="Reference">
    <vt:lpwstr/>
  </property>
  <property fmtid="{D5CDD505-2E9C-101B-9397-08002B2CF9AE}" pid="22" name="Title">
    <vt:lpwstr>Cross boarder mobility</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y fmtid="{D5CDD505-2E9C-101B-9397-08002B2CF9AE}" pid="38" name="_dlc_DocIdItemGuid">
    <vt:lpwstr>9b5f9796-3e66-45ba-a5d6-5cfe25b1d3ae</vt:lpwstr>
  </property>
  <property fmtid="{D5CDD505-2E9C-101B-9397-08002B2CF9AE}" pid="39" name="EriCOLLCategory">
    <vt:lpwstr/>
  </property>
  <property fmtid="{D5CDD505-2E9C-101B-9397-08002B2CF9AE}" pid="40" name="TaxKeyword">
    <vt:lpwstr/>
  </property>
  <property fmtid="{D5CDD505-2E9C-101B-9397-08002B2CF9AE}" pid="41" name="EriCOLLCountry">
    <vt:lpwstr/>
  </property>
  <property fmtid="{D5CDD505-2E9C-101B-9397-08002B2CF9AE}" pid="42" name="EriCOLLCompetence">
    <vt:lpwstr/>
  </property>
  <property fmtid="{D5CDD505-2E9C-101B-9397-08002B2CF9AE}" pid="43" name="EriCOLLProjects">
    <vt:lpwstr/>
  </property>
  <property fmtid="{D5CDD505-2E9C-101B-9397-08002B2CF9AE}" pid="44" name="EriCOLLProcess">
    <vt:lpwstr/>
  </property>
  <property fmtid="{D5CDD505-2E9C-101B-9397-08002B2CF9AE}" pid="45" name="EriCOLLOrganizationUnit">
    <vt:lpwstr/>
  </property>
  <property fmtid="{D5CDD505-2E9C-101B-9397-08002B2CF9AE}" pid="46" name="EriCOLLCustomer">
    <vt:lpwstr/>
  </property>
  <property fmtid="{D5CDD505-2E9C-101B-9397-08002B2CF9AE}" pid="47" name="EriCOLLProducts">
    <vt:lpwstr/>
  </property>
</Properties>
</file>