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303" r:id="rId2"/>
    <p:sldId id="831" r:id="rId3"/>
    <p:sldId id="826" r:id="rId4"/>
    <p:sldId id="832" r:id="rId5"/>
    <p:sldId id="833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="" xmlns:p15="http://schemas.microsoft.com/office/powerpoint/2012/main" userId="Huawei" providerId="None"/>
      </p:ext>
    </p:extLst>
  </p:cmAuthor>
  <p:cmAuthor id="3" name="catt-v3" initials="catt-v3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76638" autoAdjust="0"/>
  </p:normalViewPr>
  <p:slideViewPr>
    <p:cSldViewPr snapToGrid="0">
      <p:cViewPr>
        <p:scale>
          <a:sx n="80" d="100"/>
          <a:sy n="80" d="100"/>
        </p:scale>
        <p:origin x="-2211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1860" y="195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152E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August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17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–26, 2022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021103" y="33464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S2-2206974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3096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WG2#151E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August 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17–26,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2022</a:t>
            </a:r>
            <a:endParaRPr lang="en-GB" altLang="de-DE" sz="1200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FS_</a:t>
            </a:r>
            <a:r>
              <a:rPr lang="en-US" dirty="0" smtClean="0"/>
              <a:t>eLCS_Ph3 </a:t>
            </a:r>
            <a:r>
              <a:rPr lang="en-US" altLang="de-DE" dirty="0" smtClean="0"/>
              <a:t>Status </a:t>
            </a:r>
            <a:r>
              <a:rPr lang="en-GB" altLang="zh-CN" dirty="0" smtClean="0"/>
              <a:t>Report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GB" smtClean="0"/>
              <a:t>Ming Ai</a:t>
            </a:r>
          </a:p>
          <a:p>
            <a:r>
              <a:rPr lang="en-GB" smtClean="0"/>
              <a:t>CATT</a:t>
            </a:r>
          </a:p>
          <a:p>
            <a:endParaRPr lang="en-US" altLang="en-US" smtClean="0"/>
          </a:p>
          <a:p>
            <a:endParaRPr lang="en-GB" alt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 idx="4294967295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for SA#97E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09506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FS_eLCS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55-&gt;80%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in SP-220069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since SA#96: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9 </a:t>
            </a:r>
            <a:r>
              <a:rPr lang="en-US" altLang="zh-CN" sz="1400" dirty="0"/>
              <a:t>P-CRs proposing new solutions have been approved;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/>
              <a:t>14 P-CRs proposing updates to existing solutions have been approved;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/>
              <a:t>10 P-CRs propose evolutions &amp; conclusions have been approved:  3 Key issues have been concluded.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/>
              <a:t>TR considered 80% completed and send to SA#97E for information. </a:t>
            </a:r>
          </a:p>
          <a:p>
            <a:pPr lvl="1">
              <a:spcBef>
                <a:spcPts val="0"/>
              </a:spcBef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Some Key Issues and solutions have </a:t>
            </a:r>
            <a:r>
              <a:rPr lang="en-US" altLang="zh-CN" sz="1400" dirty="0"/>
              <a:t>RAN impacts or dependencies.</a:t>
            </a:r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steps:</a:t>
            </a:r>
          </a:p>
          <a:p>
            <a:pPr lvl="1"/>
            <a:r>
              <a:rPr lang="en-US" altLang="zh-CN" sz="1400" dirty="0" smtClean="0"/>
              <a:t>Finalize the evaluations and conclude  the study</a:t>
            </a:r>
            <a:r>
              <a:rPr lang="en-US" sz="1400" dirty="0" smtClean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8500786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 idx="4294967295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</a:t>
            </a:r>
            <a:r>
              <a:rPr lang="en-US" altLang="zh-CN" sz="2800" b="1" dirty="0" smtClean="0"/>
              <a:t>2e(1/2)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884292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FS_eLCS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55-&gt;80%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in SP-220069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in SA2#152e: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SA2#152E </a:t>
            </a:r>
            <a:r>
              <a:rPr lang="en-US" altLang="zh-CN" sz="1400" dirty="0"/>
              <a:t>was the </a:t>
            </a:r>
            <a:r>
              <a:rPr lang="en-US" altLang="zh-CN" sz="1400" dirty="0" smtClean="0"/>
              <a:t>4</a:t>
            </a:r>
            <a:r>
              <a:rPr lang="en-US" altLang="zh-CN" sz="1400" baseline="30000" dirty="0" smtClean="0"/>
              <a:t>th</a:t>
            </a:r>
            <a:r>
              <a:rPr lang="en-US" altLang="zh-CN" sz="1400" dirty="0" smtClean="0"/>
              <a:t>  meeting </a:t>
            </a:r>
            <a:r>
              <a:rPr lang="en-US" altLang="zh-CN" sz="1400" dirty="0"/>
              <a:t>to have </a:t>
            </a:r>
            <a:r>
              <a:rPr lang="en-US" altLang="zh-CN" sz="1400" dirty="0" smtClean="0"/>
              <a:t>FS_eLCS_Ph3 </a:t>
            </a:r>
            <a:r>
              <a:rPr lang="en-US" altLang="zh-CN" sz="1400" dirty="0"/>
              <a:t>on </a:t>
            </a:r>
            <a:r>
              <a:rPr lang="en-US" altLang="zh-CN" sz="1400" dirty="0" smtClean="0"/>
              <a:t>agenda;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9 </a:t>
            </a:r>
            <a:r>
              <a:rPr lang="en-US" altLang="zh-CN" sz="1400" dirty="0"/>
              <a:t>P-CRs proposing </a:t>
            </a:r>
            <a:r>
              <a:rPr lang="en-US" altLang="zh-CN" sz="1400" dirty="0" smtClean="0"/>
              <a:t>new solutions have </a:t>
            </a:r>
            <a:r>
              <a:rPr lang="en-US" altLang="zh-CN" sz="1400" dirty="0"/>
              <a:t>been approved</a:t>
            </a:r>
            <a:r>
              <a:rPr lang="en-US" altLang="zh-CN" sz="14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14 P-CRs proposing updates to existing solutions have been approved;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10 P-CRs propose evolutions &amp; conclusions have been approved:  3 Key issues have been concluded.</a:t>
            </a:r>
          </a:p>
          <a:p>
            <a:pPr lvl="1">
              <a:spcBef>
                <a:spcPts val="0"/>
              </a:spcBef>
            </a:pPr>
            <a:r>
              <a:rPr lang="en-US" altLang="zh-CN" sz="1400" smtClean="0"/>
              <a:t>TR23.700-71 is sent </a:t>
            </a:r>
            <a:r>
              <a:rPr lang="en-US" altLang="zh-CN" sz="1400" dirty="0" smtClean="0"/>
              <a:t>to SA#97E for information.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Some new solutions have </a:t>
            </a:r>
            <a:r>
              <a:rPr lang="en-US" altLang="zh-CN" sz="1400" dirty="0"/>
              <a:t>RAN impacts or dependencies.</a:t>
            </a:r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</a:t>
            </a:r>
            <a:r>
              <a:rPr lang="de-DE" altLang="de-DE" sz="2000" dirty="0" smtClean="0"/>
              <a:t>: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Finalize the evaluations and conclude  the study</a:t>
            </a:r>
            <a:r>
              <a:rPr lang="en-US" sz="1400" dirty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599823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 idx="4294967295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</a:t>
            </a:r>
            <a:r>
              <a:rPr lang="en-US" altLang="zh-CN" sz="2800" b="1" dirty="0" smtClean="0"/>
              <a:t>2e(2/2)</a:t>
            </a:r>
            <a:endParaRPr lang="de-DE" altLang="de-DE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</a:t>
            </a:r>
            <a:r>
              <a:rPr lang="en-US" sz="20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zh-CN" sz="1600" dirty="0" smtClean="0"/>
              <a:t>Some KIs and solutions </a:t>
            </a:r>
            <a:r>
              <a:rPr lang="en-US" altLang="zh-CN" sz="1600" dirty="0" smtClean="0"/>
              <a:t>have </a:t>
            </a:r>
            <a:r>
              <a:rPr lang="en-US" altLang="zh-CN" sz="1600" dirty="0"/>
              <a:t>RAN impacts or dependencies</a:t>
            </a:r>
            <a:r>
              <a:rPr lang="en-US" altLang="zh-CN" sz="1600" dirty="0" smtClean="0"/>
              <a:t>.</a:t>
            </a:r>
            <a:endParaRPr lang="en-GB" altLang="zh-CN" sz="16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2000" b="1" dirty="0" smtClean="0"/>
              <a:t>Other </a:t>
            </a:r>
            <a:r>
              <a:rPr lang="de-DE" altLang="zh-CN" sz="2000" b="1" dirty="0"/>
              <a:t>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 dirty="0" smtClean="0"/>
              <a:t>Not identified yet.</a:t>
            </a:r>
            <a:endParaRPr lang="en-US" sz="16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</a:t>
            </a:r>
            <a:r>
              <a:rPr 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SA2#153E)</a:t>
            </a:r>
            <a:r>
              <a:rPr lang="de-DE" sz="2000" dirty="0" smtClean="0"/>
              <a:t>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 dirty="0" smtClean="0">
                <a:solidFill>
                  <a:srgbClr val="000000"/>
                </a:solidFill>
              </a:rPr>
              <a:t>Last meeting for the Study.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 dirty="0" smtClean="0">
                <a:solidFill>
                  <a:srgbClr val="000000"/>
                </a:solidFill>
              </a:rPr>
              <a:t>Last chance for finalize existing solutions. </a:t>
            </a:r>
            <a:endParaRPr lang="de-DE" altLang="zh-CN" sz="16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 dirty="0" smtClean="0">
                <a:solidFill>
                  <a:srgbClr val="000000"/>
                </a:solidFill>
              </a:rPr>
              <a:t>Evalution contiues and try to reach conclusions for all Key Issues.</a:t>
            </a:r>
            <a:endParaRPr lang="de-DE" altLang="zh-CN" sz="16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 dirty="0"/>
              <a:t>List identified RAN dependencies and send liaisons to relevant RAN WGs if needed.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 smtClean="0"/>
              <a:t>Overall </a:t>
            </a:r>
            <a:r>
              <a:rPr lang="en-US" altLang="zh-CN" sz="2000" b="1" dirty="0"/>
              <a:t>Plan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(See next slides)</a:t>
            </a:r>
            <a:endParaRPr lang="en-US" altLang="zh-CN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643251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6" y="1237797"/>
            <a:ext cx="9010650" cy="503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179388" y="208196"/>
            <a:ext cx="68278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de-DE" sz="2800" b="1" dirty="0" smtClean="0"/>
              <a:t> Overall work plan, submitted to SA2#149e</a:t>
            </a:r>
            <a:endParaRPr lang="de-DE" alt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62288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8986</TotalTime>
  <Words>341</Words>
  <Application>Microsoft Office PowerPoint</Application>
  <PresentationFormat>全屏显示(4:3)</PresentationFormat>
  <Paragraphs>69</Paragraphs>
  <Slides>5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   FS_eLCS_Ph3 Status Report</vt:lpstr>
      <vt:lpstr> FS_eLCS_ph3 status for SA#97E</vt:lpstr>
      <vt:lpstr> FS_eLCS_ph3 status after SA2#152e(1/2)</vt:lpstr>
      <vt:lpstr> FS_eLCS_ph3 status after SA2#152e(2/2)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CATT-Ming</cp:lastModifiedBy>
  <cp:revision>1498</cp:revision>
  <dcterms:created xsi:type="dcterms:W3CDTF">2008-08-30T09:32:10Z</dcterms:created>
  <dcterms:modified xsi:type="dcterms:W3CDTF">2022-08-29T07:19:45Z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