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B98FFE-7A33-4134-BC9A-15F488AD61AD}" v="4" dt="2022-08-26T21:32:27.23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92" d="100"/>
          <a:sy n="192" d="100"/>
        </p:scale>
        <p:origin x="88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 Cheng" userId="2d0b1172-628d-45ff-b9ab-d2d61d870e1b" providerId="ADAL" clId="{9BB98FFE-7A33-4134-BC9A-15F488AD61AD}"/>
    <pc:docChg chg="undo custSel modSld modMainMaster">
      <pc:chgData name="Hong Cheng" userId="2d0b1172-628d-45ff-b9ab-d2d61d870e1b" providerId="ADAL" clId="{9BB98FFE-7A33-4134-BC9A-15F488AD61AD}" dt="2022-08-26T21:39:59.282" v="894" actId="20577"/>
      <pc:docMkLst>
        <pc:docMk/>
      </pc:docMkLst>
      <pc:sldChg chg="modSp mod">
        <pc:chgData name="Hong Cheng" userId="2d0b1172-628d-45ff-b9ab-d2d61d870e1b" providerId="ADAL" clId="{9BB98FFE-7A33-4134-BC9A-15F488AD61AD}" dt="2022-08-26T21:21:19.274" v="13" actId="20577"/>
        <pc:sldMkLst>
          <pc:docMk/>
          <pc:sldMk cId="0" sldId="303"/>
        </pc:sldMkLst>
        <pc:spChg chg="mod">
          <ac:chgData name="Hong Cheng" userId="2d0b1172-628d-45ff-b9ab-d2d61d870e1b" providerId="ADAL" clId="{9BB98FFE-7A33-4134-BC9A-15F488AD61AD}" dt="2022-08-26T21:21:19.274" v="13" actId="20577"/>
          <ac:spMkLst>
            <pc:docMk/>
            <pc:sldMk cId="0" sldId="303"/>
            <ac:spMk id="2" creationId="{00000000-0000-0000-0000-000000000000}"/>
          </ac:spMkLst>
        </pc:spChg>
      </pc:sldChg>
      <pc:sldChg chg="modSp mod">
        <pc:chgData name="Hong Cheng" userId="2d0b1172-628d-45ff-b9ab-d2d61d870e1b" providerId="ADAL" clId="{9BB98FFE-7A33-4134-BC9A-15F488AD61AD}" dt="2022-08-26T21:33:40.662" v="630" actId="20577"/>
        <pc:sldMkLst>
          <pc:docMk/>
          <pc:sldMk cId="2355700947" sldId="789"/>
        </pc:sldMkLst>
        <pc:spChg chg="mod">
          <ac:chgData name="Hong Cheng" userId="2d0b1172-628d-45ff-b9ab-d2d61d870e1b" providerId="ADAL" clId="{9BB98FFE-7A33-4134-BC9A-15F488AD61AD}" dt="2022-08-26T21:22:15.876" v="19" actId="20577"/>
          <ac:spMkLst>
            <pc:docMk/>
            <pc:sldMk cId="2355700947" sldId="789"/>
            <ac:spMk id="2" creationId="{E6ED52C4-5430-4D56-8D2A-947A8B15DB3C}"/>
          </ac:spMkLst>
        </pc:spChg>
        <pc:spChg chg="mod">
          <ac:chgData name="Hong Cheng" userId="2d0b1172-628d-45ff-b9ab-d2d61d870e1b" providerId="ADAL" clId="{9BB98FFE-7A33-4134-BC9A-15F488AD61AD}" dt="2022-08-26T21:33:40.662" v="630" actId="20577"/>
          <ac:spMkLst>
            <pc:docMk/>
            <pc:sldMk cId="2355700947" sldId="789"/>
            <ac:spMk id="5" creationId="{15D28A3F-B4FD-414F-9637-F7C890005039}"/>
          </ac:spMkLst>
        </pc:spChg>
        <pc:graphicFrameChg chg="modGraphic">
          <ac:chgData name="Hong Cheng" userId="2d0b1172-628d-45ff-b9ab-d2d61d870e1b" providerId="ADAL" clId="{9BB98FFE-7A33-4134-BC9A-15F488AD61AD}" dt="2022-08-26T21:22:46.887" v="21" actId="20577"/>
          <ac:graphicFrameMkLst>
            <pc:docMk/>
            <pc:sldMk cId="2355700947" sldId="789"/>
            <ac:graphicFrameMk id="7" creationId="{8E7B86D5-0B56-4201-87AC-24C0DDEF5E75}"/>
          </ac:graphicFrameMkLst>
        </pc:graphicFrameChg>
      </pc:sldChg>
      <pc:sldChg chg="modSp mod">
        <pc:chgData name="Hong Cheng" userId="2d0b1172-628d-45ff-b9ab-d2d61d870e1b" providerId="ADAL" clId="{9BB98FFE-7A33-4134-BC9A-15F488AD61AD}" dt="2022-08-26T21:34:51.466" v="655" actId="20577"/>
        <pc:sldMkLst>
          <pc:docMk/>
          <pc:sldMk cId="1304530617" sldId="791"/>
        </pc:sldMkLst>
        <pc:spChg chg="mod">
          <ac:chgData name="Hong Cheng" userId="2d0b1172-628d-45ff-b9ab-d2d61d870e1b" providerId="ADAL" clId="{9BB98FFE-7A33-4134-BC9A-15F488AD61AD}" dt="2022-08-26T21:34:51.466" v="655" actId="20577"/>
          <ac:spMkLst>
            <pc:docMk/>
            <pc:sldMk cId="1304530617" sldId="791"/>
            <ac:spMk id="2" creationId="{7004E1B6-7C10-4462-B5DD-BB275803E4D3}"/>
          </ac:spMkLst>
        </pc:spChg>
        <pc:spChg chg="mod">
          <ac:chgData name="Hong Cheng" userId="2d0b1172-628d-45ff-b9ab-d2d61d870e1b" providerId="ADAL" clId="{9BB98FFE-7A33-4134-BC9A-15F488AD61AD}" dt="2022-08-26T21:34:49.341" v="654" actId="20577"/>
          <ac:spMkLst>
            <pc:docMk/>
            <pc:sldMk cId="1304530617" sldId="791"/>
            <ac:spMk id="4" creationId="{07639B51-7A60-40FF-963D-02AC48416E72}"/>
          </ac:spMkLst>
        </pc:spChg>
      </pc:sldChg>
      <pc:sldChg chg="modSp mod">
        <pc:chgData name="Hong Cheng" userId="2d0b1172-628d-45ff-b9ab-d2d61d870e1b" providerId="ADAL" clId="{9BB98FFE-7A33-4134-BC9A-15F488AD61AD}" dt="2022-08-26T21:39:59.282" v="894" actId="20577"/>
        <pc:sldMkLst>
          <pc:docMk/>
          <pc:sldMk cId="1346523741" sldId="794"/>
        </pc:sldMkLst>
        <pc:spChg chg="mod">
          <ac:chgData name="Hong Cheng" userId="2d0b1172-628d-45ff-b9ab-d2d61d870e1b" providerId="ADAL" clId="{9BB98FFE-7A33-4134-BC9A-15F488AD61AD}" dt="2022-08-26T21:36:25.954" v="664" actId="20577"/>
          <ac:spMkLst>
            <pc:docMk/>
            <pc:sldMk cId="1346523741" sldId="794"/>
            <ac:spMk id="2" creationId="{7004E1B6-7C10-4462-B5DD-BB275803E4D3}"/>
          </ac:spMkLst>
        </pc:spChg>
        <pc:spChg chg="mod">
          <ac:chgData name="Hong Cheng" userId="2d0b1172-628d-45ff-b9ab-d2d61d870e1b" providerId="ADAL" clId="{9BB98FFE-7A33-4134-BC9A-15F488AD61AD}" dt="2022-08-26T21:39:59.282" v="894" actId="20577"/>
          <ac:spMkLst>
            <pc:docMk/>
            <pc:sldMk cId="1346523741" sldId="794"/>
            <ac:spMk id="5" creationId="{88DB0DF5-3773-4C51-A7A1-AB98B0519144}"/>
          </ac:spMkLst>
        </pc:spChg>
        <pc:graphicFrameChg chg="modGraphic">
          <ac:chgData name="Hong Cheng" userId="2d0b1172-628d-45ff-b9ab-d2d61d870e1b" providerId="ADAL" clId="{9BB98FFE-7A33-4134-BC9A-15F488AD61AD}" dt="2022-08-26T21:36:12.073" v="662" actId="20577"/>
          <ac:graphicFrameMkLst>
            <pc:docMk/>
            <pc:sldMk cId="1346523741" sldId="794"/>
            <ac:graphicFrameMk id="6" creationId="{B10A562C-532A-4352-8C11-1D756D997BE5}"/>
          </ac:graphicFrameMkLst>
        </pc:graphicFrameChg>
      </pc:sldChg>
      <pc:sldMasterChg chg="modSp mod modSldLayout">
        <pc:chgData name="Hong Cheng" userId="2d0b1172-628d-45ff-b9ab-d2d61d870e1b" providerId="ADAL" clId="{9BB98FFE-7A33-4134-BC9A-15F488AD61AD}" dt="2022-08-26T21:20:54.741" v="5" actId="20577"/>
        <pc:sldMasterMkLst>
          <pc:docMk/>
          <pc:sldMasterMk cId="0" sldId="2147483729"/>
        </pc:sldMasterMkLst>
        <pc:spChg chg="mod">
          <ac:chgData name="Hong Cheng" userId="2d0b1172-628d-45ff-b9ab-d2d61d870e1b" providerId="ADAL" clId="{9BB98FFE-7A33-4134-BC9A-15F488AD61AD}" dt="2022-08-26T21:20:54.741" v="5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Hong Cheng" userId="2d0b1172-628d-45ff-b9ab-d2d61d870e1b" providerId="ADAL" clId="{9BB98FFE-7A33-4134-BC9A-15F488AD61AD}" dt="2022-08-26T21:20:23.377" v="2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Hong Cheng" userId="2d0b1172-628d-45ff-b9ab-d2d61d870e1b" providerId="ADAL" clId="{9BB98FFE-7A33-4134-BC9A-15F488AD61AD}" dt="2022-08-26T21:20:23.377" v="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8/26/2022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8/26/2022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#152E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17 - 26 August,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17 - 26 August,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WI Status Report: Study on Vehicle Mounted Relays (FS_VMR)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S2-2206986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 </a:t>
            </a:r>
            <a:r>
              <a:rPr lang="en-US" altLang="de-DE" sz="2800" b="1" dirty="0"/>
              <a:t>status after SA2#152E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23.700-05 v.0.4.0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7 key issues, 20 solutions documented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0.5 TU used for SA2#152E (2 TU used in total) and 0.75 TU left for the Study Phase.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7 Key Issues agreed for the study: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20 candidate solutions documented in TR 23.700-05: </a:t>
            </a:r>
            <a:endParaRPr lang="en-GB" sz="1400" dirty="0">
              <a:effectLst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5 new solution added in SA2#152e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/>
              <a:t>Evaluation and conclusions</a:t>
            </a:r>
          </a:p>
          <a:p>
            <a:pPr marL="857250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Initial evaluation of the solutions and dependencies on other WGs were documented</a:t>
            </a:r>
          </a:p>
          <a:p>
            <a:pPr marL="857250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Interim conclusions for KI#1, KI#4, KI#5, and KI#6 were documented.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/>
              <a:t>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RAN impacts were documented in evaluations.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LS (S2-2207070) was sent to RAN2 and RAN3 for feedbacks on solutions and assumptions.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Charging support is expected to be handled by SA5, and alignment work in SA2 may be required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kern="0" dirty="0"/>
              <a:t>Potential security impacts is expected to be handled by SA3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045716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 </a:t>
            </a:r>
            <a:r>
              <a:rPr lang="en-US" altLang="de-DE" sz="2800" b="1" dirty="0"/>
              <a:t>status after SA2#152E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 (SA2#153E)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Solution updates and evaluations. 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Conclusions update.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WID approval. 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work Plan</a:t>
            </a:r>
            <a:r>
              <a:rPr lang="en-US" altLang="zh-CN" sz="1800" dirty="0"/>
              <a:t>: 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SA2#149 Feb’22: 0.5 (TR skeleton, arch assumptions,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SA2#150 Apr’22: 0.5 (New KIs; solutions)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KIs; last chance for new solutions; solution updates)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 updates; evaluations; Interim conclusions, send TR to RAN for comments)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(Resolve RAN dependent open issues for selected solutions); start normative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SA2#154AH Jan’23: 0.5 (Normative work)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SA2#155 Feb’23: 1 (Normative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58665"/>
              </p:ext>
            </p:extLst>
          </p:nvPr>
        </p:nvGraphicFramePr>
        <p:xfrm>
          <a:off x="405282" y="3497432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FS_VMR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2.75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 (0.25+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sz="3200" b="1" dirty="0"/>
              <a:t>FS_</a:t>
            </a:r>
            <a:r>
              <a:rPr lang="en-US" altLang="zh-CN" sz="3200" b="1" dirty="0"/>
              <a:t>VMR </a:t>
            </a:r>
            <a:r>
              <a:rPr lang="en-US" altLang="de-DE" b="1" dirty="0"/>
              <a:t>status at SA#97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5 new solutions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Solution evaluation and interim conclusions for KI#1, KI#4, KI#5, and KI#6 agreed.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a typeface="+mn-ea"/>
                <a:cs typeface="+mn-cs"/>
              </a:rPr>
              <a:t>TR 23.700-05 v0.4.0 generated based on the agreed contributions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1 LS (S2-2207070) was sent to RAN2 and RAN3 for feedbacks on solutions and assumptions.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1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Continue the study on solution evaluation </a:t>
            </a:r>
            <a:r>
              <a:rPr lang="en-US" sz="1200" kern="0"/>
              <a:t>and conclusions</a:t>
            </a:r>
            <a:endParaRPr lang="en-US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WID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043895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46000</TotalTime>
  <Words>547</Words>
  <Application>Microsoft Office PowerPoint</Application>
  <PresentationFormat>On-screen Show (4:3)</PresentationFormat>
  <Paragraphs>110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WI Status Report: Study on Vehicle Mounted Relays (FS_VMR)</vt:lpstr>
      <vt:lpstr>FS_VMR status after SA2#152E (1/2)</vt:lpstr>
      <vt:lpstr>FS_VMR status after SA2#152E (2/2)</vt:lpstr>
      <vt:lpstr>FS_VMR status at SA#97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Rapporteur-0.4.0</cp:lastModifiedBy>
  <cp:revision>1905</cp:revision>
  <dcterms:created xsi:type="dcterms:W3CDTF">2008-08-30T09:32:10Z</dcterms:created>
  <dcterms:modified xsi:type="dcterms:W3CDTF">2022-08-26T21:39:59Z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