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35" r:id="rId6"/>
    <p:sldId id="836" r:id="rId7"/>
    <p:sldId id="78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5" d="100"/>
          <a:sy n="115" d="100"/>
        </p:scale>
        <p:origin x="1797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– 26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– 26 </a:t>
            </a:r>
            <a:r>
              <a:rPr lang="en-US" altLang="zh-CN" sz="1200" baseline="0" dirty="0">
                <a:solidFill>
                  <a:schemeClr val="bg1"/>
                </a:solidFill>
              </a:rPr>
              <a:t>August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/>
            </a:br>
            <a:r>
              <a:rPr lang="en-US" altLang="zh-CN" sz="1800" b="1"/>
              <a:t>Yan Han</a:t>
            </a:r>
            <a:endParaRPr lang="en-US" altLang="en-US" sz="1800" b="1"/>
          </a:p>
          <a:p>
            <a:pPr>
              <a:lnSpc>
                <a:spcPct val="80000"/>
              </a:lnSpc>
            </a:pPr>
            <a:r>
              <a:rPr lang="en-US" altLang="zh-CN" sz="1800" b="1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S2-2206985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v.0.4.0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1 TU used in SA2#152E and 0.25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16 contributions agreed (including 1 general issue, 10 updated solutions, 3 new solutions,</a:t>
            </a:r>
            <a:r>
              <a:rPr lang="zh-CN" altLang="en-US" sz="1400" kern="0" dirty="0"/>
              <a:t> </a:t>
            </a:r>
            <a:r>
              <a:rPr lang="en-US" altLang="zh-CN" sz="1400" kern="0" dirty="0"/>
              <a:t>and</a:t>
            </a:r>
            <a:r>
              <a:rPr lang="zh-CN" altLang="en-US" sz="1400" kern="0" dirty="0"/>
              <a:t> </a:t>
            </a:r>
            <a:r>
              <a:rPr lang="en-US" altLang="zh-CN" sz="1400" kern="0" dirty="0"/>
              <a:t>2</a:t>
            </a:r>
            <a:r>
              <a:rPr lang="zh-CN" altLang="en-US" sz="1400" kern="0" dirty="0"/>
              <a:t> </a:t>
            </a:r>
            <a:r>
              <a:rPr lang="en-US" altLang="zh-CN" sz="1400" kern="0" dirty="0" err="1"/>
              <a:t>evaluations&amp;conclusions</a:t>
            </a:r>
            <a:r>
              <a:rPr lang="en-US" altLang="de-DE" sz="1400" kern="0" dirty="0"/>
              <a:t>). 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NEW WID proposal S2-2206455 (UPEAS) was agreed.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was sent to plenary for information.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Key Issue1: Support UPF expose information to other NFs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2 solutions were updated, </a:t>
            </a:r>
            <a:r>
              <a:rPr lang="en-GB" altLang="zh-CN" sz="1400" dirty="0">
                <a:ea typeface="宋体"/>
                <a:cs typeface="Times New Roman"/>
              </a:rPr>
              <a:t>1 </a:t>
            </a:r>
            <a:r>
              <a:rPr lang="en-GB" altLang="zh-CN" sz="1400" dirty="0" err="1">
                <a:ea typeface="宋体"/>
                <a:cs typeface="Times New Roman"/>
              </a:rPr>
              <a:t>Evaluations&amp;conclusions</a:t>
            </a:r>
            <a:r>
              <a:rPr lang="en-GB" altLang="zh-CN" sz="1400" dirty="0">
                <a:ea typeface="宋体"/>
                <a:cs typeface="Times New Roman"/>
              </a:rPr>
              <a:t> on KI#1 was agreed including initial conclusions</a:t>
            </a:r>
            <a:r>
              <a:rPr lang="en-US" altLang="zh-CN" sz="140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step: </a:t>
            </a:r>
            <a:r>
              <a:rPr lang="de-DE" altLang="de-DE" sz="1400" dirty="0">
                <a:solidFill>
                  <a:srgbClr val="000000"/>
                </a:solidFill>
              </a:rPr>
              <a:t>Continue the conclusion work </a:t>
            </a:r>
            <a:r>
              <a:rPr lang="en-US" altLang="de-DE" sz="1400" dirty="0"/>
              <a:t>and start the normative work</a:t>
            </a:r>
            <a:r>
              <a:rPr lang="de-DE" altLang="de-DE" sz="1400" dirty="0"/>
              <a:t> per conclusion</a:t>
            </a:r>
            <a:r>
              <a:rPr lang="de-DE" altLang="de-DE" sz="1400" dirty="0">
                <a:solidFill>
                  <a:srgbClr val="000000"/>
                </a:solidFill>
              </a:rPr>
              <a:t>.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kern="0" dirty="0"/>
              <a:t>Key Issue2: </a:t>
            </a:r>
            <a:r>
              <a:rPr lang="en-US" altLang="zh-CN" sz="1800" b="1" kern="0" dirty="0"/>
              <a:t>Study UPF event exposure service registration and discovery</a:t>
            </a:r>
            <a:endParaRPr lang="de-DE" altLang="zh-CN" sz="18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3 new solutions were included in the TR, 9 solutions were updated, </a:t>
            </a:r>
            <a:r>
              <a:rPr lang="en-GB" altLang="zh-CN" sz="1400" dirty="0">
                <a:ea typeface="宋体"/>
                <a:cs typeface="Times New Roman"/>
              </a:rPr>
              <a:t>1 </a:t>
            </a:r>
            <a:r>
              <a:rPr lang="en-GB" altLang="zh-CN" sz="1400" dirty="0" err="1">
                <a:ea typeface="宋体"/>
                <a:cs typeface="Times New Roman"/>
              </a:rPr>
              <a:t>Evaluations&amp;conclusions</a:t>
            </a:r>
            <a:r>
              <a:rPr lang="en-GB" altLang="zh-CN" sz="1400" dirty="0">
                <a:ea typeface="宋体"/>
                <a:cs typeface="Times New Roman"/>
              </a:rPr>
              <a:t> on KI#2 was agreed including initial conclusions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  <a:r>
              <a:rPr lang="de-DE" altLang="de-DE" sz="1400" b="1" dirty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step: </a:t>
            </a:r>
            <a:r>
              <a:rPr lang="de-DE" altLang="de-DE" sz="1400" dirty="0">
                <a:solidFill>
                  <a:srgbClr val="000000"/>
                </a:solidFill>
              </a:rPr>
              <a:t>Continue the evaluation and conclusion work </a:t>
            </a:r>
            <a:r>
              <a:rPr lang="en-US" altLang="de-DE" sz="1400" dirty="0"/>
              <a:t>and start the normative work</a:t>
            </a:r>
            <a:r>
              <a:rPr lang="de-DE" altLang="de-DE" sz="1400" dirty="0"/>
              <a:t> per conclusion</a:t>
            </a:r>
            <a:r>
              <a:rPr lang="de-DE" altLang="de-DE" sz="1400" dirty="0">
                <a:solidFill>
                  <a:srgbClr val="000000"/>
                </a:solidFill>
              </a:rPr>
              <a:t>.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General Issue:</a:t>
            </a:r>
          </a:p>
          <a:p>
            <a:pPr lvl="1">
              <a:lnSpc>
                <a:spcPts val="13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Remove the UPF impacts related with monitoring retransmitted packets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frames</a:t>
            </a:r>
            <a:r>
              <a:rPr lang="en-GB" altLang="zh-CN" sz="1400" dirty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335330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194956"/>
            <a:ext cx="8695692" cy="505779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(SA2#153E)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Resolve ENs for solutions; finalize the solution evaluation and conclusion for KI#1 and KI#2; </a:t>
            </a:r>
            <a:r>
              <a:rPr lang="en-US" altLang="en-US" sz="1400" dirty="0"/>
              <a:t>start normative work (if possible); TR to be sent for approval</a:t>
            </a:r>
            <a:r>
              <a:rPr lang="en-US" altLang="zh-CN" sz="1400" dirty="0"/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SA2#149e, Feb (0.5TU): </a:t>
            </a:r>
            <a:r>
              <a:rPr lang="en-US" altLang="zh-CN" sz="1300" dirty="0"/>
              <a:t>TR skeleton, scope, Arch assumptions and requirements, and KIs</a:t>
            </a:r>
            <a:endParaRPr lang="en-US" altLang="en-US" sz="13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SA2#152e, Aug (1TU): solutions discussion, start solution evaluation and conclusion; </a:t>
            </a:r>
            <a:r>
              <a:rPr lang="en-US" altLang="zh-CN" sz="1300" dirty="0"/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SA2#153e, Oct (1TU): Solution update (</a:t>
            </a:r>
            <a:r>
              <a:rPr lang="en-US" altLang="en-US" sz="1300" dirty="0">
                <a:solidFill>
                  <a:srgbClr val="FF0000"/>
                </a:solidFill>
              </a:rPr>
              <a:t>No new solutions</a:t>
            </a:r>
            <a:r>
              <a:rPr lang="en-US" altLang="en-US" sz="1300" dirty="0"/>
              <a:t>); </a:t>
            </a:r>
            <a:r>
              <a:rPr lang="en-US" altLang="zh-CN" sz="1300" dirty="0"/>
              <a:t>finalize the conclusion; </a:t>
            </a:r>
            <a:r>
              <a:rPr lang="en-US" altLang="en-US" sz="1300" dirty="0"/>
              <a:t>start normative work </a:t>
            </a:r>
            <a:r>
              <a:rPr lang="en-US" altLang="zh-CN" sz="1300" dirty="0"/>
              <a:t>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(1TU): </a:t>
            </a:r>
            <a:r>
              <a:rPr lang="en-US" altLang="zh-CN" sz="1300" dirty="0"/>
              <a:t>normative work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SA2#155e, Feb (0.5TU):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marL="457200" lvl="1" indent="0">
              <a:buNone/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zh-CN" sz="1400" dirty="0"/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D1DB4F7-108A-4A65-A6CA-355563202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50128"/>
              </p:ext>
            </p:extLst>
          </p:nvPr>
        </p:nvGraphicFramePr>
        <p:xfrm>
          <a:off x="765705" y="3828010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828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SA#96e: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3 new solutions and 10 solution update 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v0.4.0 generated based on the agreed contributions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kern="0" dirty="0">
                <a:cs typeface="+mn-cs"/>
              </a:rPr>
              <a:t>TR 23.700-62 v0.4.0 for FS_UPEAS is sent to TSG SA#97e for information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kern="0" dirty="0">
                <a:cs typeface="+mn-cs"/>
              </a:rPr>
              <a:t>New WID for UPEAS is sent to TSG SA#97e for approval</a:t>
            </a:r>
            <a:endParaRPr lang="en-US" altLang="ko-KR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 ENs for solutions.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Finalize </a:t>
            </a:r>
            <a:r>
              <a:rPr lang="en-US" altLang="zh-CN" sz="1400" dirty="0"/>
              <a:t>the solution evaluation and conclusion for KI#1 and KI#2</a:t>
            </a:r>
            <a:r>
              <a:rPr lang="en-US" altLang="zh-CN" sz="14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Start normative work</a:t>
            </a:r>
            <a:r>
              <a:rPr lang="en-US" altLang="en-US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698561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44529</TotalTime>
  <Words>626</Words>
  <Application>Microsoft Office PowerPoint</Application>
  <PresentationFormat>全屏显示(4:3)</PresentationFormat>
  <Paragraphs>114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 </vt:lpstr>
      <vt:lpstr>Arial</vt:lpstr>
      <vt:lpstr>Calibri</vt:lpstr>
      <vt:lpstr>Times New Roman</vt:lpstr>
      <vt:lpstr>Office Theme</vt:lpstr>
      <vt:lpstr>FS_UPEAS Status Report</vt:lpstr>
      <vt:lpstr>FS_UPEAS status after SA2#152E (1/2)</vt:lpstr>
      <vt:lpstr>FS_UPEAS status after SA2#152E (2/2)</vt:lpstr>
      <vt:lpstr>FS_UPEAS status at SA#97e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CMCC-Yan</cp:lastModifiedBy>
  <cp:revision>1910</cp:revision>
  <dcterms:created xsi:type="dcterms:W3CDTF">2008-08-30T09:32:10Z</dcterms:created>
  <dcterms:modified xsi:type="dcterms:W3CDTF">2022-08-29T08:07:37Z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