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3"/>
  </p:notesMasterIdLst>
  <p:handoutMasterIdLst>
    <p:handoutMasterId r:id="rId4"/>
  </p:handoutMasterIdLst>
  <p:sldIdLst>
    <p:sldId id="710" r:id="rId2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6-10-2219_Puneet Jain" initials="PKJ" lastIdx="1" clrIdx="0">
    <p:extLst>
      <p:ext uri="{19B8F6BF-5375-455C-9EA6-DF929625EA0E}">
        <p15:presenceInfo xmlns:p15="http://schemas.microsoft.com/office/powerpoint/2012/main" userId="06-10-2219_Puneet Ja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E9EDF4"/>
    <a:srgbClr val="62A14D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60" autoAdjust="0"/>
    <p:restoredTop sz="94625" autoAdjust="0"/>
  </p:normalViewPr>
  <p:slideViewPr>
    <p:cSldViewPr snapToGrid="0">
      <p:cViewPr varScale="1">
        <p:scale>
          <a:sx n="126" d="100"/>
          <a:sy n="126" d="100"/>
        </p:scale>
        <p:origin x="87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-6918"/>
    </p:cViewPr>
  </p:sorterViewPr>
  <p:notesViewPr>
    <p:cSldViewPr snapToGrid="0">
      <p:cViewPr varScale="1">
        <p:scale>
          <a:sx n="57" d="100"/>
          <a:sy n="57" d="100"/>
        </p:scale>
        <p:origin x="2640" y="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73512" y="47618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</a:t>
            </a:r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SA2 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Meeting </a:t>
            </a:r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#152e</a:t>
            </a:r>
            <a:endParaRPr lang="de-DE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17 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– </a:t>
            </a:r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26 Aug 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2022, </a:t>
            </a:r>
            <a:r>
              <a:rPr lang="en-GB" altLang="zh-CN" sz="1200" b="1" kern="1200" dirty="0" err="1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Elbonia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4935971" y="286214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 smtClean="0">
                <a:effectLst/>
              </a:rPr>
              <a:t>SP-220xxxx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6" name="颜色=橙色.png" descr="颜色=橙色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6597364" y="350925"/>
            <a:ext cx="775451" cy="77545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4" name="颜色=橙色.png" descr="颜色=橙色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6597364" y="350925"/>
            <a:ext cx="775451" cy="77545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3" name="颜色=橙色.png" descr="颜色=橙色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6597364" y="350925"/>
            <a:ext cx="775451" cy="77545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2022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en-GB" altLang="zh-CN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Proposal about </a:t>
            </a:r>
            <a:r>
              <a:rPr lang="en-GB" altLang="zh-CN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general </a:t>
            </a:r>
            <a:r>
              <a:rPr lang="en-GB" altLang="zh-CN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principles of </a:t>
            </a:r>
            <a:r>
              <a:rPr lang="en-GB" altLang="zh-CN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Evaluation &amp; Conclusion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>
          <a:xfrm>
            <a:off x="488950" y="1371599"/>
            <a:ext cx="8229600" cy="4575517"/>
          </a:xfrm>
        </p:spPr>
        <p:txBody>
          <a:bodyPr/>
          <a:lstStyle/>
          <a:p>
            <a:r>
              <a:rPr lang="en-US" altLang="zh-CN" sz="2400" dirty="0" smtClean="0"/>
              <a:t>Identify technical </a:t>
            </a:r>
            <a:r>
              <a:rPr lang="en-US" altLang="zh-CN" sz="2400" dirty="0"/>
              <a:t>functionalities for each </a:t>
            </a:r>
            <a:r>
              <a:rPr lang="en-US" altLang="zh-CN" sz="2400" dirty="0" smtClean="0"/>
              <a:t>KI first, and  conclude </a:t>
            </a:r>
            <a:r>
              <a:rPr lang="en-US" altLang="zh-CN" sz="2400" dirty="0" smtClean="0"/>
              <a:t>with high level principles for each technical functionalities, instead of adopting specific solutions</a:t>
            </a:r>
          </a:p>
          <a:p>
            <a:r>
              <a:rPr lang="en-US" altLang="zh-CN" sz="2400" dirty="0" smtClean="0"/>
              <a:t>Criteria </a:t>
            </a:r>
            <a:r>
              <a:rPr lang="en-US" altLang="zh-CN" sz="2400" dirty="0"/>
              <a:t>to be considered for the evaluation</a:t>
            </a:r>
          </a:p>
          <a:p>
            <a:pPr lvl="1"/>
            <a:r>
              <a:rPr lang="en-US" altLang="zh-CN" sz="2000" dirty="0"/>
              <a:t>Supported features and scenarios</a:t>
            </a:r>
          </a:p>
          <a:p>
            <a:pPr lvl="1"/>
            <a:r>
              <a:rPr lang="en-US" altLang="zh-CN" sz="2000" dirty="0"/>
              <a:t>Impact to UEs, RAN, existing NFs, and interfaces </a:t>
            </a:r>
          </a:p>
          <a:p>
            <a:pPr lvl="1"/>
            <a:r>
              <a:rPr lang="en-US" altLang="zh-CN" sz="2000" dirty="0"/>
              <a:t>Complexity in terms of signaling and UE/RAN/5GC NF logic</a:t>
            </a:r>
          </a:p>
          <a:p>
            <a:r>
              <a:rPr lang="en-US" altLang="zh-CN" sz="2400" dirty="0" smtClean="0"/>
              <a:t>Leave Evaluation </a:t>
            </a:r>
            <a:r>
              <a:rPr lang="en-US" altLang="zh-CN" sz="2400" dirty="0"/>
              <a:t>&amp; Conclusion of the KIs with strong RAN </a:t>
            </a:r>
            <a:r>
              <a:rPr lang="en-US" altLang="zh-CN" sz="2400" dirty="0" smtClean="0"/>
              <a:t>dependency </a:t>
            </a:r>
            <a:r>
              <a:rPr lang="en-US" altLang="zh-CN" sz="2400" dirty="0"/>
              <a:t>to the end, e.g. KI#4 and KI#5</a:t>
            </a:r>
          </a:p>
          <a:p>
            <a:pPr marL="0" indent="0">
              <a:buNone/>
            </a:pPr>
            <a:endParaRPr lang="zh-CN" altLang="zh-CN" sz="2400" dirty="0" smtClean="0"/>
          </a:p>
          <a:p>
            <a:pPr marL="0" indent="0">
              <a:buNone/>
            </a:pPr>
            <a:endParaRPr lang="en-GB" altLang="zh-CN" sz="1400" dirty="0" smtClean="0"/>
          </a:p>
        </p:txBody>
      </p:sp>
    </p:spTree>
    <p:extLst>
      <p:ext uri="{BB962C8B-B14F-4D97-AF65-F5344CB8AC3E}">
        <p14:creationId xmlns:p14="http://schemas.microsoft.com/office/powerpoint/2010/main" val="4279341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11072</TotalTime>
  <Words>83</Words>
  <Application>Microsoft Office PowerPoint</Application>
  <PresentationFormat>全屏显示(4:3)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 </vt:lpstr>
      <vt:lpstr>宋体</vt:lpstr>
      <vt:lpstr>Arial</vt:lpstr>
      <vt:lpstr>Calibri</vt:lpstr>
      <vt:lpstr>Times New Roman</vt:lpstr>
      <vt:lpstr>Office Theme</vt:lpstr>
      <vt:lpstr>Proposal about general principles of Evaluation &amp; Conclusion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Mi</cp:lastModifiedBy>
  <cp:revision>1867</cp:revision>
  <dcterms:created xsi:type="dcterms:W3CDTF">2008-08-30T09:32:10Z</dcterms:created>
  <dcterms:modified xsi:type="dcterms:W3CDTF">2022-08-01T11:57:29Z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d71424e4-2b5e-4ef9-a35e-e093f5c635c8</vt:lpwstr>
  </property>
  <property fmtid="{D5CDD505-2E9C-101B-9397-08002B2CF9AE}" pid="7" name="CTP_TimeStamp">
    <vt:lpwstr>2020-06-24 16:05:50Z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WMbca934e95b4b434b9d8b1bc3fb865090">
    <vt:lpwstr>CWMPhSjHlI0HBpT70tMI9RGYaOrvhUfCQ2T9ajRqhDeNwiWtcFAkfvyT3m8eEtYtRoMjfmbY5N+w2jgavVqi140Cg==</vt:lpwstr>
  </property>
</Properties>
</file>