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2"/>
  </p:notesMasterIdLst>
  <p:handoutMasterIdLst>
    <p:handoutMasterId r:id="rId13"/>
  </p:handoutMasterIdLst>
  <p:sldIdLst>
    <p:sldId id="341" r:id="rId5"/>
    <p:sldId id="370" r:id="rId6"/>
    <p:sldId id="373" r:id="rId7"/>
    <p:sldId id="375" r:id="rId8"/>
    <p:sldId id="374" r:id="rId9"/>
    <p:sldId id="376" r:id="rId10"/>
    <p:sldId id="377" r:id="rId11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95" autoAdjust="0"/>
    <p:restoredTop sz="95954" autoAdjust="0"/>
  </p:normalViewPr>
  <p:slideViewPr>
    <p:cSldViewPr snapToGrid="0">
      <p:cViewPr>
        <p:scale>
          <a:sx n="100" d="100"/>
          <a:sy n="100" d="100"/>
        </p:scale>
        <p:origin x="-34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=""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=""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3631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dirty="0" smtClean="0">
              <a:effectLst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544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=""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=""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=""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=""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=""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=""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=""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=""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3GPP TSG-WG SA2 Meeting #152E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en-GB" altLang="zh-CN" sz="10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Elbonia, 17 - 26 </a:t>
            </a:r>
            <a:r>
              <a:rPr lang="en-US" altLang="zh-CN" sz="10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Aug</a:t>
            </a:r>
            <a:r>
              <a:rPr lang="en-GB" altLang="zh-CN" sz="10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2022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=""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 smtClean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 smtClean="0">
                <a:latin typeface="Arial "/>
              </a:rPr>
              <a:t>	</a:t>
            </a:r>
            <a:r>
              <a:rPr lang="sv-SE" altLang="en-US" sz="1200" b="1" i="1" dirty="0" smtClean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 smtClean="0">
                <a:latin typeface="Arial "/>
              </a:rPr>
              <a:t>	</a:t>
            </a: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 smtClean="0"/>
              <a:t>FS_GMEC CC:</a:t>
            </a:r>
            <a:br>
              <a:rPr lang="en-US" altLang="zh-CN" dirty="0" smtClean="0"/>
            </a:br>
            <a:r>
              <a:rPr lang="en-US" altLang="zh-CN" dirty="0" smtClean="0"/>
              <a:t>Conclusion Discussion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SA2#152e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Key Issue #1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4369" y="1825625"/>
            <a:ext cx="10689431" cy="4351338"/>
          </a:xfrm>
        </p:spPr>
        <p:txBody>
          <a:bodyPr/>
          <a:lstStyle/>
          <a:p>
            <a:r>
              <a:rPr lang="en-US" altLang="zh-CN" sz="1800" dirty="0" smtClean="0"/>
              <a:t>Open Issue #1.1: LADN per </a:t>
            </a:r>
            <a:r>
              <a:rPr lang="en-US" altLang="zh-CN" sz="1800" dirty="0" smtClean="0"/>
              <a:t>DNN/S-NSSAI and pure 5GC handling for group service area</a:t>
            </a:r>
            <a:endParaRPr lang="en-US" altLang="zh-CN" sz="1800" dirty="0" smtClean="0"/>
          </a:p>
          <a:p>
            <a:pPr lvl="1"/>
            <a:r>
              <a:rPr lang="en-US" altLang="zh-CN" sz="1400" dirty="0" smtClean="0"/>
              <a:t>View #1: Dependent on UE indication of support of </a:t>
            </a:r>
            <a:r>
              <a:rPr lang="en-US" altLang="zh-CN" sz="1400" dirty="0" smtClean="0"/>
              <a:t>LADN per DNN/S-NSSAI</a:t>
            </a:r>
            <a:endParaRPr lang="en-US" altLang="zh-CN" sz="1400" dirty="0" smtClean="0"/>
          </a:p>
          <a:p>
            <a:pPr lvl="2"/>
            <a:r>
              <a:rPr lang="en-US" altLang="zh-CN" sz="1100" dirty="0" smtClean="0"/>
              <a:t>If </a:t>
            </a:r>
            <a:r>
              <a:rPr lang="en-US" altLang="zh-CN" sz="1100" dirty="0"/>
              <a:t>UE supports LADN per DNN/S-NSSAI, </a:t>
            </a:r>
            <a:r>
              <a:rPr lang="en-US" altLang="zh-CN" sz="1100" dirty="0" smtClean="0"/>
              <a:t>AMF and SMF applies LADN mechanism for group service area enforcement. </a:t>
            </a:r>
          </a:p>
          <a:p>
            <a:pPr lvl="2"/>
            <a:r>
              <a:rPr lang="en-US" altLang="zh-CN" sz="1100" dirty="0" smtClean="0"/>
              <a:t>Otherwise, only AMF/SMF enforces </a:t>
            </a:r>
            <a:r>
              <a:rPr lang="en-US" altLang="zh-CN" sz="1100" dirty="0"/>
              <a:t>the group service area </a:t>
            </a:r>
            <a:r>
              <a:rPr lang="en-US" altLang="zh-CN" sz="1100" dirty="0" smtClean="0"/>
              <a:t>enforcement.</a:t>
            </a:r>
          </a:p>
          <a:p>
            <a:pPr lvl="1"/>
            <a:r>
              <a:rPr lang="en-US" altLang="zh-CN" sz="1400" dirty="0" smtClean="0"/>
              <a:t>View #2: only LADN mechanism is used</a:t>
            </a:r>
          </a:p>
          <a:p>
            <a:pPr lvl="1"/>
            <a:endParaRPr lang="en-US" altLang="zh-CN" sz="1400" dirty="0" smtClean="0"/>
          </a:p>
          <a:p>
            <a:endParaRPr lang="en-US" altLang="zh-CN" sz="1800" dirty="0" smtClean="0"/>
          </a:p>
          <a:p>
            <a:r>
              <a:rPr lang="en-US" altLang="zh-CN" sz="1800" dirty="0" smtClean="0"/>
              <a:t>Open Issue #1.2: </a:t>
            </a:r>
            <a:r>
              <a:rPr lang="en-GB" altLang="zh-CN" sz="1800" dirty="0" smtClean="0"/>
              <a:t>Group-MBR</a:t>
            </a:r>
          </a:p>
          <a:p>
            <a:pPr lvl="1"/>
            <a:r>
              <a:rPr lang="en-GB" altLang="zh-CN" sz="1400" dirty="0" smtClean="0"/>
              <a:t>View #1: </a:t>
            </a:r>
            <a:r>
              <a:rPr lang="en-GB" altLang="zh-CN" sz="1400" dirty="0" smtClean="0"/>
              <a:t>Support </a:t>
            </a:r>
            <a:r>
              <a:rPr lang="en-GB" altLang="zh-CN" sz="1400" dirty="0" smtClean="0"/>
              <a:t>provisioning for </a:t>
            </a:r>
            <a:r>
              <a:rPr lang="en-GB" altLang="zh-CN" sz="1400" dirty="0" smtClean="0"/>
              <a:t>Group-MBR </a:t>
            </a:r>
            <a:r>
              <a:rPr lang="en-GB" altLang="zh-CN" sz="1400" dirty="0" smtClean="0"/>
              <a:t>as part of QoS for a </a:t>
            </a:r>
            <a:r>
              <a:rPr lang="en-GB" altLang="zh-CN" sz="1400" dirty="0" smtClean="0"/>
              <a:t>group</a:t>
            </a:r>
            <a:endParaRPr lang="en-GB" altLang="zh-CN" sz="1400" dirty="0" smtClean="0"/>
          </a:p>
          <a:p>
            <a:pPr lvl="1"/>
            <a:r>
              <a:rPr lang="en-GB" altLang="zh-CN" sz="1400" dirty="0" smtClean="0"/>
              <a:t>View #2: </a:t>
            </a:r>
            <a:r>
              <a:rPr lang="en-GB" altLang="zh-CN" sz="1400" dirty="0" smtClean="0"/>
              <a:t>Support of Group-MBR can be determined during normative Phase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783475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Key Issue #3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1506" y="1825625"/>
            <a:ext cx="11064971" cy="4175125"/>
          </a:xfrm>
        </p:spPr>
        <p:txBody>
          <a:bodyPr/>
          <a:lstStyle/>
          <a:p>
            <a:r>
              <a:rPr lang="en-GB" altLang="zh-CN" sz="1800" dirty="0" smtClean="0"/>
              <a:t>Open Issue #3.1: </a:t>
            </a:r>
            <a:r>
              <a:rPr lang="en-GB" altLang="zh-CN" sz="1800" dirty="0"/>
              <a:t>monitoring of communication service availability, communication service reliability</a:t>
            </a:r>
            <a:endParaRPr lang="en-US" altLang="zh-CN" sz="1800" dirty="0"/>
          </a:p>
          <a:p>
            <a:pPr lvl="1"/>
            <a:r>
              <a:rPr lang="en-US" altLang="zh-CN" sz="1400" dirty="0"/>
              <a:t>View </a:t>
            </a:r>
            <a:r>
              <a:rPr lang="en-US" altLang="zh-CN" sz="1400" dirty="0" smtClean="0"/>
              <a:t>#1: </a:t>
            </a:r>
            <a:r>
              <a:rPr lang="en-US" altLang="zh-CN" sz="1400" dirty="0"/>
              <a:t>this is performed by NWDAF</a:t>
            </a:r>
            <a:endParaRPr lang="en-GB" altLang="zh-CN" sz="1400" dirty="0"/>
          </a:p>
          <a:p>
            <a:pPr lvl="1"/>
            <a:r>
              <a:rPr lang="en-US" altLang="zh-CN" sz="1400" dirty="0" smtClean="0"/>
              <a:t>View #2: this is done via O&amp;M</a:t>
            </a:r>
          </a:p>
          <a:p>
            <a:pPr lvl="1"/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396174899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Key Issue #4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38434"/>
          </a:xfrm>
        </p:spPr>
        <p:txBody>
          <a:bodyPr/>
          <a:lstStyle/>
          <a:p>
            <a:r>
              <a:rPr lang="en-GB" altLang="zh-CN" sz="1800" dirty="0" smtClean="0"/>
              <a:t>Open Issue#4.1: N19-based</a:t>
            </a:r>
            <a:r>
              <a:rPr lang="en-US" altLang="zh-CN" sz="1800" dirty="0" smtClean="0"/>
              <a:t>/N6-based</a:t>
            </a:r>
            <a:r>
              <a:rPr lang="en-GB" altLang="zh-CN" sz="1800" dirty="0" smtClean="0"/>
              <a:t> </a:t>
            </a:r>
            <a:r>
              <a:rPr lang="en-GB" altLang="zh-CN" sz="1800" dirty="0"/>
              <a:t>forwarding is used between UPFs controlled by different </a:t>
            </a:r>
            <a:r>
              <a:rPr lang="en-GB" altLang="zh-CN" sz="1800" dirty="0" smtClean="0"/>
              <a:t>SMFs</a:t>
            </a:r>
          </a:p>
          <a:p>
            <a:pPr lvl="1"/>
            <a:r>
              <a:rPr lang="en-GB" altLang="zh-CN" sz="1400" dirty="0" smtClean="0"/>
              <a:t>View #1: </a:t>
            </a:r>
            <a:r>
              <a:rPr lang="en-US" altLang="zh-CN" sz="1400" dirty="0"/>
              <a:t>S</a:t>
            </a:r>
            <a:r>
              <a:rPr lang="en-US" altLang="zh-CN" sz="1400" dirty="0" smtClean="0"/>
              <a:t>ol#3 and sol#16 for </a:t>
            </a:r>
            <a:r>
              <a:rPr lang="en-US" altLang="zh-CN" sz="1400" dirty="0"/>
              <a:t>5G VN group with wide </a:t>
            </a:r>
            <a:r>
              <a:rPr lang="en-US" altLang="zh-CN" sz="1400" dirty="0" smtClean="0"/>
              <a:t>area (</a:t>
            </a:r>
            <a:r>
              <a:rPr lang="en-US" altLang="zh-CN" sz="1400" dirty="0" smtClean="0"/>
              <a:t>ETSUN[local switching at local-PSA] </a:t>
            </a:r>
            <a:r>
              <a:rPr lang="en-US" altLang="zh-CN" sz="1400" dirty="0" smtClean="0"/>
              <a:t>+ single SMF Set + N6-based forwarding)</a:t>
            </a:r>
            <a:endParaRPr lang="en-GB" altLang="zh-CN" sz="1400" dirty="0"/>
          </a:p>
          <a:p>
            <a:pPr lvl="1"/>
            <a:r>
              <a:rPr lang="en-GB" altLang="zh-CN" sz="1400" dirty="0" smtClean="0"/>
              <a:t>View #2: </a:t>
            </a:r>
            <a:r>
              <a:rPr lang="en-US" altLang="zh-CN" sz="1400" dirty="0" smtClean="0"/>
              <a:t>Sol#4, sol#5, sol#19, sol#20 for 5G VN group with wide area (registration/discovery for SMFs serving 5G VN group, interactions via peer </a:t>
            </a:r>
            <a:r>
              <a:rPr lang="en-US" altLang="zh-CN" sz="1400" dirty="0" smtClean="0"/>
              <a:t>A-SMFs </a:t>
            </a:r>
            <a:r>
              <a:rPr lang="en-US" altLang="zh-CN" sz="1400" dirty="0" smtClean="0"/>
              <a:t>for N19-based forwarding, and single-SMF indicator)</a:t>
            </a:r>
          </a:p>
          <a:p>
            <a:pPr lvl="1"/>
            <a:r>
              <a:rPr lang="en-US" altLang="zh-CN" sz="1400" dirty="0" smtClean="0"/>
              <a:t>View #3</a:t>
            </a:r>
            <a:r>
              <a:rPr lang="en-US" altLang="zh-CN" sz="1400" dirty="0" smtClean="0"/>
              <a:t>: Specify both View </a:t>
            </a:r>
            <a:r>
              <a:rPr lang="en-US" altLang="zh-CN" sz="1400" dirty="0" smtClean="0"/>
              <a:t>#1 &amp; </a:t>
            </a:r>
            <a:r>
              <a:rPr lang="en-US" altLang="zh-CN" sz="1400" dirty="0" smtClean="0"/>
              <a:t>View #2 as an option, it is up </a:t>
            </a:r>
            <a:r>
              <a:rPr lang="en-US" altLang="zh-CN" sz="1400" dirty="0"/>
              <a:t>to </a:t>
            </a:r>
            <a:r>
              <a:rPr lang="en-US" altLang="zh-CN" sz="1400" dirty="0" smtClean="0"/>
              <a:t>operator </a:t>
            </a:r>
            <a:r>
              <a:rPr lang="en-US" altLang="zh-CN" sz="1400" dirty="0"/>
              <a:t>choices to use which one</a:t>
            </a:r>
            <a:endParaRPr lang="en-GB" altLang="zh-CN" sz="1400" dirty="0"/>
          </a:p>
          <a:p>
            <a:pPr lvl="1"/>
            <a:endParaRPr lang="en-US" altLang="zh-CN" sz="1400" dirty="0" smtClean="0"/>
          </a:p>
          <a:p>
            <a:endParaRPr lang="en-US" altLang="zh-CN" sz="1800" dirty="0" smtClean="0"/>
          </a:p>
          <a:p>
            <a:pPr lvl="1"/>
            <a:endParaRPr lang="en-GB" altLang="zh-CN" sz="1400" dirty="0" smtClean="0"/>
          </a:p>
        </p:txBody>
      </p:sp>
    </p:spTree>
    <p:extLst>
      <p:ext uri="{BB962C8B-B14F-4D97-AF65-F5344CB8AC3E}">
        <p14:creationId xmlns:p14="http://schemas.microsoft.com/office/powerpoint/2010/main" val="35185902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Key Issue #5</a:t>
            </a: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 bwMode="auto">
          <a:xfrm>
            <a:off x="838200" y="1825625"/>
            <a:ext cx="10515600" cy="1854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Blip>
                <a:blip r:embed="rId3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zh-CN" sz="2000" dirty="0"/>
              <a:t>Open </a:t>
            </a:r>
            <a:r>
              <a:rPr lang="en-GB" altLang="zh-CN" sz="2000" dirty="0" smtClean="0"/>
              <a:t>Issue#5.1</a:t>
            </a:r>
            <a:r>
              <a:rPr lang="en-GB" altLang="zh-CN" sz="2000" dirty="0"/>
              <a:t>: </a:t>
            </a:r>
            <a:r>
              <a:rPr lang="en-GB" altLang="zh-CN" sz="2000" dirty="0" smtClean="0"/>
              <a:t>there are cases (</a:t>
            </a:r>
            <a:r>
              <a:rPr lang="en-US" altLang="ko-KR" sz="2000" dirty="0"/>
              <a:t>e.g. smart energy devices</a:t>
            </a:r>
            <a:r>
              <a:rPr lang="en-GB" altLang="zh-CN" sz="2000" dirty="0" smtClean="0"/>
              <a:t>) where </a:t>
            </a:r>
            <a:r>
              <a:rPr lang="en-GB" altLang="zh-CN" sz="2000" dirty="0" smtClean="0"/>
              <a:t>UE/application </a:t>
            </a:r>
            <a:r>
              <a:rPr lang="en-GB" altLang="zh-CN" sz="2000" dirty="0"/>
              <a:t>is not capable to replicate multiple copies of the </a:t>
            </a:r>
            <a:r>
              <a:rPr lang="en-GB" altLang="zh-CN" sz="2000" dirty="0" smtClean="0"/>
              <a:t>data</a:t>
            </a:r>
          </a:p>
          <a:p>
            <a:pPr lvl="1"/>
            <a:r>
              <a:rPr lang="en-GB" altLang="zh-CN" sz="1600" dirty="0" smtClean="0"/>
              <a:t>Y</a:t>
            </a:r>
            <a:endParaRPr lang="en-GB" altLang="zh-CN" sz="1600" dirty="0" smtClean="0"/>
          </a:p>
          <a:p>
            <a:pPr lvl="1"/>
            <a:r>
              <a:rPr lang="en-GB" altLang="zh-CN" sz="1600" dirty="0" smtClean="0"/>
              <a:t>N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05542967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KI#1:</a:t>
            </a:r>
            <a:endParaRPr lang="en-US" altLang="zh-CN" sz="1600" dirty="0" smtClean="0"/>
          </a:p>
          <a:p>
            <a:pPr lvl="1"/>
            <a:endParaRPr lang="en-US" altLang="zh-CN" sz="1600" dirty="0"/>
          </a:p>
          <a:p>
            <a:r>
              <a:rPr lang="en-US" altLang="zh-CN" sz="2000" dirty="0" smtClean="0"/>
              <a:t>KI#2: </a:t>
            </a:r>
            <a:endParaRPr lang="en-US" altLang="zh-CN" sz="1600" dirty="0" smtClean="0"/>
          </a:p>
          <a:p>
            <a:pPr lvl="1"/>
            <a:endParaRPr lang="en-US" altLang="zh-CN" sz="1600" dirty="0"/>
          </a:p>
          <a:p>
            <a:r>
              <a:rPr lang="en-US" altLang="zh-CN" sz="2000" dirty="0" smtClean="0"/>
              <a:t>KI#3: </a:t>
            </a:r>
            <a:endParaRPr lang="en-US" altLang="zh-CN" sz="1600" dirty="0" smtClean="0"/>
          </a:p>
          <a:p>
            <a:pPr lvl="1"/>
            <a:endParaRPr lang="en-US" altLang="zh-CN" sz="1600" dirty="0"/>
          </a:p>
          <a:p>
            <a:r>
              <a:rPr lang="en-US" altLang="zh-CN" sz="2000" dirty="0" smtClean="0"/>
              <a:t>KI#4: </a:t>
            </a:r>
            <a:endParaRPr lang="en-US" altLang="zh-CN" sz="1600" dirty="0" smtClean="0"/>
          </a:p>
          <a:p>
            <a:pPr lvl="1"/>
            <a:endParaRPr lang="en-US" altLang="zh-CN" sz="1600" dirty="0" smtClean="0"/>
          </a:p>
          <a:p>
            <a:r>
              <a:rPr lang="en-US" altLang="zh-CN" sz="2000" dirty="0" smtClean="0"/>
              <a:t>KI#5: </a:t>
            </a:r>
            <a:endParaRPr lang="zh-CN" altLang="en-US" sz="20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19620673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Others if time permits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#1: </a:t>
            </a:r>
            <a:r>
              <a:rPr lang="en-US" altLang="zh-CN" sz="1800" dirty="0"/>
              <a:t>Generic group vs 5G VN group</a:t>
            </a:r>
          </a:p>
          <a:p>
            <a:pPr lvl="1"/>
            <a:r>
              <a:rPr lang="en-US" altLang="zh-CN" sz="1400" dirty="0"/>
              <a:t>View #1: Generic group = non-5GVN group</a:t>
            </a:r>
          </a:p>
          <a:p>
            <a:pPr lvl="1"/>
            <a:r>
              <a:rPr lang="en-US" altLang="zh-CN" sz="1400" dirty="0"/>
              <a:t>View #2: Generic group contains 5G VN group</a:t>
            </a:r>
          </a:p>
          <a:p>
            <a:r>
              <a:rPr lang="en-US" altLang="zh-CN" sz="1800" dirty="0" smtClean="0"/>
              <a:t>#2: </a:t>
            </a:r>
            <a:r>
              <a:rPr lang="en-US" altLang="zh-CN" sz="1800" dirty="0"/>
              <a:t>Group Type in S2-2206894</a:t>
            </a:r>
          </a:p>
          <a:p>
            <a:pPr lvl="1"/>
            <a:r>
              <a:rPr lang="en-US" altLang="zh-CN" sz="1400" dirty="0"/>
              <a:t>View #1: group type is not needed</a:t>
            </a:r>
          </a:p>
          <a:p>
            <a:pPr lvl="1"/>
            <a:r>
              <a:rPr lang="en-US" altLang="zh-CN" sz="1400" dirty="0"/>
              <a:t>View #2: group type indicates 5G VN group or non-5G VN group</a:t>
            </a:r>
          </a:p>
          <a:p>
            <a:pPr lvl="1"/>
            <a:r>
              <a:rPr lang="en-US" altLang="zh-CN" sz="1400" dirty="0"/>
              <a:t>View #3: group type indicated an enumeration data type (5G VN group, ……) </a:t>
            </a:r>
          </a:p>
          <a:p>
            <a:r>
              <a:rPr lang="en-US" altLang="zh-CN" sz="1800" dirty="0" smtClean="0"/>
              <a:t>#3: </a:t>
            </a:r>
            <a:r>
              <a:rPr lang="en-US" altLang="zh-CN" sz="1800" dirty="0"/>
              <a:t>Within 5GC, AQP or QNC is used for monitoring of specific </a:t>
            </a:r>
            <a:r>
              <a:rPr lang="en-US" altLang="zh-CN" sz="1800" dirty="0" err="1"/>
              <a:t>QoS</a:t>
            </a:r>
            <a:r>
              <a:rPr lang="en-US" altLang="zh-CN" sz="1800" dirty="0"/>
              <a:t> parameter </a:t>
            </a:r>
          </a:p>
          <a:p>
            <a:pPr lvl="1"/>
            <a:r>
              <a:rPr lang="en-GB" altLang="zh-CN" sz="1400" dirty="0"/>
              <a:t>View </a:t>
            </a:r>
            <a:r>
              <a:rPr lang="en-US" altLang="zh-CN" sz="1400" dirty="0"/>
              <a:t>#1: QNC, AF can set specific </a:t>
            </a:r>
            <a:r>
              <a:rPr lang="en-US" altLang="zh-CN" sz="1400" dirty="0" err="1"/>
              <a:t>QoS</a:t>
            </a:r>
            <a:r>
              <a:rPr lang="en-US" altLang="zh-CN" sz="1400" dirty="0"/>
              <a:t> para for monitoring, RAN can report the QNC event when the indicated </a:t>
            </a:r>
            <a:r>
              <a:rPr lang="en-US" altLang="zh-CN" sz="1400" dirty="0" err="1"/>
              <a:t>QoS</a:t>
            </a:r>
            <a:r>
              <a:rPr lang="en-US" altLang="zh-CN" sz="1400" dirty="0"/>
              <a:t> para is not fulfilled</a:t>
            </a:r>
          </a:p>
          <a:p>
            <a:pPr lvl="1"/>
            <a:r>
              <a:rPr lang="en-US" altLang="zh-CN" sz="1400" dirty="0"/>
              <a:t>View #2: AQP, AF can set proper AQP combinations (PER, GBR, PBD) to enable AF to derive the unsatisfied </a:t>
            </a:r>
            <a:r>
              <a:rPr lang="en-US" altLang="zh-CN" sz="1400" dirty="0" err="1"/>
              <a:t>QoS</a:t>
            </a:r>
            <a:r>
              <a:rPr lang="en-US" altLang="zh-CN" sz="1400" dirty="0"/>
              <a:t> para</a:t>
            </a:r>
          </a:p>
          <a:p>
            <a:r>
              <a:rPr lang="en-US" altLang="zh-CN" sz="1800" dirty="0" smtClean="0"/>
              <a:t>#4: UE-UE </a:t>
            </a:r>
            <a:r>
              <a:rPr lang="en-US" altLang="zh-CN" sz="1800" dirty="0"/>
              <a:t>traffic</a:t>
            </a:r>
          </a:p>
          <a:p>
            <a:pPr lvl="1"/>
            <a:r>
              <a:rPr lang="en-US" altLang="zh-CN" sz="1400" dirty="0"/>
              <a:t>View #1: AF can perform </a:t>
            </a:r>
            <a:r>
              <a:rPr lang="en-US" altLang="zh-CN" sz="1400" dirty="0" err="1"/>
              <a:t>QoS</a:t>
            </a:r>
            <a:r>
              <a:rPr lang="en-US" altLang="zh-CN" sz="1400" dirty="0"/>
              <a:t> division for UE-UE traffic, and request </a:t>
            </a:r>
            <a:r>
              <a:rPr lang="en-US" altLang="zh-CN" sz="1400" dirty="0" err="1"/>
              <a:t>QoS</a:t>
            </a:r>
            <a:r>
              <a:rPr lang="en-US" altLang="zh-CN" sz="1400" dirty="0"/>
              <a:t> separately for UL UE-UE traffic and DL UE-UE traffic</a:t>
            </a:r>
          </a:p>
          <a:p>
            <a:pPr lvl="1"/>
            <a:r>
              <a:rPr lang="en-US" altLang="zh-CN" sz="1400" dirty="0"/>
              <a:t>View #2: TSCTSF can perform </a:t>
            </a:r>
            <a:r>
              <a:rPr lang="en-US" altLang="zh-CN" sz="1400" dirty="0" err="1"/>
              <a:t>QoS</a:t>
            </a:r>
            <a:r>
              <a:rPr lang="en-US" altLang="zh-CN" sz="1400" dirty="0"/>
              <a:t> division for UE-UE traffic, and request </a:t>
            </a:r>
            <a:r>
              <a:rPr lang="en-US" altLang="zh-CN" sz="1400" dirty="0" err="1"/>
              <a:t>QoS</a:t>
            </a:r>
            <a:r>
              <a:rPr lang="en-US" altLang="zh-CN" sz="1400" dirty="0"/>
              <a:t> separately for UL UE-UE traffic and DL UE-UE traffic</a:t>
            </a:r>
          </a:p>
          <a:p>
            <a:pPr lvl="1"/>
            <a:r>
              <a:rPr lang="en-US" altLang="zh-CN" sz="1400" dirty="0"/>
              <a:t>View #3: </a:t>
            </a:r>
            <a:r>
              <a:rPr lang="en-US" altLang="zh-CN" sz="1400" dirty="0" smtClean="0"/>
              <a:t>no conclusion for UE-UE </a:t>
            </a:r>
            <a:r>
              <a:rPr lang="en-US" altLang="zh-CN" sz="1400" dirty="0"/>
              <a:t>traffic case </a:t>
            </a:r>
            <a:endParaRPr lang="en-US" altLang="zh-CN" sz="1400" dirty="0" smtClean="0"/>
          </a:p>
          <a:p>
            <a:pPr lvl="1"/>
            <a:endParaRPr lang="en-US" altLang="zh-CN" sz="14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0121665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purl.org/dc/dcmitype/"/>
    <ds:schemaRef ds:uri="http://purl.org/dc/terms/"/>
    <ds:schemaRef ds:uri="679a257e-872f-4c98-9e8a-0a9c104f72cd"/>
    <ds:schemaRef ds:uri="280d8efa-eff2-4910-88d2-79ca146720c4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8810</TotalTime>
  <Words>522</Words>
  <Application>Microsoft Office PowerPoint</Application>
  <PresentationFormat>宽屏</PresentationFormat>
  <Paragraphs>55</Paragraphs>
  <Slides>7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 </vt:lpstr>
      <vt:lpstr>맑은 고딕</vt:lpstr>
      <vt:lpstr>宋体</vt:lpstr>
      <vt:lpstr>Arial</vt:lpstr>
      <vt:lpstr>Calibri</vt:lpstr>
      <vt:lpstr>Calibri Light</vt:lpstr>
      <vt:lpstr>Times New Roman</vt:lpstr>
      <vt:lpstr>Office Theme</vt:lpstr>
      <vt:lpstr>FS_GMEC CC: Conclusion Discussion</vt:lpstr>
      <vt:lpstr>Key Issue #1</vt:lpstr>
      <vt:lpstr>Key Issue #3</vt:lpstr>
      <vt:lpstr>Key Issue #4</vt:lpstr>
      <vt:lpstr>Key Issue #5</vt:lpstr>
      <vt:lpstr>Summary</vt:lpstr>
      <vt:lpstr>Others if time permits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Huawei_Z_r02</cp:lastModifiedBy>
  <cp:revision>937</cp:revision>
  <dcterms:created xsi:type="dcterms:W3CDTF">2010-02-05T13:52:04Z</dcterms:created>
  <dcterms:modified xsi:type="dcterms:W3CDTF">2022-08-23T17:19:31Z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(3)GBCPmNopMsym6BdcgzWKCXeJsKpo/sTOscx+8vF2PaXMpZAwqJL+kpxk3iJmKspJW2Svq+xF
fkCPtzJalLufJMYftIsdZz/pMh76cyzLrJiAbZzndiO+ad67SXk5h1FzOROtVniU3ZRJGdHD
0Q7r6qAKTOTbgLoAwd7ElCXdVwNG6UuAjPdCEhQigdzmZEbAC4kLaXHTEFuoC+ngTKfUydBB
Sr4QJ7+V4yLeelSFnq</vt:lpwstr>
  </property>
  <property fmtid="{D5CDD505-2E9C-101B-9397-08002B2CF9AE}" pid="4" name="_2015_ms_pID_7253431">
    <vt:lpwstr>2XNCSxPSGnshvEQv+TOUBRkqp02mX6dCTh9ELEYlLUxgQGHi3D+PoQ
SeL21DjdFnCgAeDcNQJ+e8M4nazi58LZtLN0v5Oa3JY/HY8iKT4Dk0TdK9xJkniFhIAcBGzi
Unoy9vGUhsVbxBMTGTqXnhe+EsXZ6Q1Zq4Bt9HQf3/COQognUwPg/sxGg6l0hN/U/HMh9MQx
xR7+Ud44VVRVqUGYwa85LCuJa5LldtReQTK+</vt:lpwstr>
  </property>
  <property fmtid="{D5CDD505-2E9C-101B-9397-08002B2CF9AE}" pid="5" name="_2015_ms_pID_7253432">
    <vt:lpwstr>8Q==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1661269481</vt:lpwstr>
  </property>
</Properties>
</file>