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5" r:id="rId3"/>
    <p:sldId id="258" r:id="rId4"/>
    <p:sldId id="260" r:id="rId5"/>
    <p:sldId id="264" r:id="rId6"/>
    <p:sldId id="262" r:id="rId7"/>
    <p:sldId id="267" r:id="rId8"/>
    <p:sldId id="266" r:id="rId9"/>
    <p:sldId id="263" r:id="rId10"/>
    <p:sldId id="261" r:id="rId11"/>
    <p:sldId id="268" r:id="rId12"/>
    <p:sldId id="269" r:id="rId13"/>
    <p:sldId id="270" r:id="rId14"/>
    <p:sldId id="272" r:id="rId15"/>
  </p:sldIdLst>
  <p:sldSz cx="12192000" cy="6858000"/>
  <p:notesSz cx="6858000" cy="9144000"/>
  <p:custDataLst>
    <p:tags r:id="rId1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2E51F2-0721-4AD3-A397-369AB9FFE049}" v="966" dt="2022-06-28T06:56:55.392"/>
    <p1510:client id="{94FBC3E1-EF88-4D90-9466-43F350B3F33A}" v="1519" dt="2022-06-27T16:49:56.978"/>
    <p1510:client id="{D58B9D2B-B1E7-4476-8DB6-0F69912A4378}" v="685" dt="2022-06-28T15:20:48.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nd, Markus" userId="b6e779cc-2324-443a-8b14-fb84ef5e8e88" providerId="ADAL" clId="{D58B9D2B-B1E7-4476-8DB6-0F69912A4378}"/>
    <pc:docChg chg="undo custSel addSld delSld modSld">
      <pc:chgData name="Amend, Markus" userId="b6e779cc-2324-443a-8b14-fb84ef5e8e88" providerId="ADAL" clId="{D58B9D2B-B1E7-4476-8DB6-0F69912A4378}" dt="2022-06-28T15:20:35.756" v="529" actId="20577"/>
      <pc:docMkLst>
        <pc:docMk/>
      </pc:docMkLst>
      <pc:sldChg chg="modSp mod">
        <pc:chgData name="Amend, Markus" userId="b6e779cc-2324-443a-8b14-fb84ef5e8e88" providerId="ADAL" clId="{D58B9D2B-B1E7-4476-8DB6-0F69912A4378}" dt="2022-06-28T12:50:32.055" v="23" actId="20577"/>
        <pc:sldMkLst>
          <pc:docMk/>
          <pc:sldMk cId="2362037361" sldId="256"/>
        </pc:sldMkLst>
        <pc:spChg chg="mod">
          <ac:chgData name="Amend, Markus" userId="b6e779cc-2324-443a-8b14-fb84ef5e8e88" providerId="ADAL" clId="{D58B9D2B-B1E7-4476-8DB6-0F69912A4378}" dt="2022-06-28T12:50:32.055" v="23" actId="20577"/>
          <ac:spMkLst>
            <pc:docMk/>
            <pc:sldMk cId="2362037361" sldId="256"/>
            <ac:spMk id="3" creationId="{CCA95EF0-9CB6-45EE-A509-CC242CCCAF1E}"/>
          </ac:spMkLst>
        </pc:spChg>
      </pc:sldChg>
      <pc:sldChg chg="addSp modSp mod">
        <pc:chgData name="Amend, Markus" userId="b6e779cc-2324-443a-8b14-fb84ef5e8e88" providerId="ADAL" clId="{D58B9D2B-B1E7-4476-8DB6-0F69912A4378}" dt="2022-06-28T15:20:35.756" v="529" actId="20577"/>
        <pc:sldMkLst>
          <pc:docMk/>
          <pc:sldMk cId="3710995419" sldId="267"/>
        </pc:sldMkLst>
        <pc:spChg chg="mod">
          <ac:chgData name="Amend, Markus" userId="b6e779cc-2324-443a-8b14-fb84ef5e8e88" providerId="ADAL" clId="{D58B9D2B-B1E7-4476-8DB6-0F69912A4378}" dt="2022-06-28T15:03:54.283" v="36" actId="20577"/>
          <ac:spMkLst>
            <pc:docMk/>
            <pc:sldMk cId="3710995419" sldId="267"/>
            <ac:spMk id="3" creationId="{69CE5BB8-3A63-4437-9981-144002C9D377}"/>
          </ac:spMkLst>
        </pc:spChg>
        <pc:spChg chg="add mod">
          <ac:chgData name="Amend, Markus" userId="b6e779cc-2324-443a-8b14-fb84ef5e8e88" providerId="ADAL" clId="{D58B9D2B-B1E7-4476-8DB6-0F69912A4378}" dt="2022-06-28T15:20:17.028" v="518" actId="1076"/>
          <ac:spMkLst>
            <pc:docMk/>
            <pc:sldMk cId="3710995419" sldId="267"/>
            <ac:spMk id="7" creationId="{E45FF1E5-1B9B-4160-A114-24BB26F23573}"/>
          </ac:spMkLst>
        </pc:spChg>
        <pc:spChg chg="add mod">
          <ac:chgData name="Amend, Markus" userId="b6e779cc-2324-443a-8b14-fb84ef5e8e88" providerId="ADAL" clId="{D58B9D2B-B1E7-4476-8DB6-0F69912A4378}" dt="2022-06-28T15:20:35.756" v="529" actId="20577"/>
          <ac:spMkLst>
            <pc:docMk/>
            <pc:sldMk cId="3710995419" sldId="267"/>
            <ac:spMk id="8" creationId="{06577768-38DD-4495-AC99-7EA62E0F8616}"/>
          </ac:spMkLst>
        </pc:spChg>
      </pc:sldChg>
      <pc:sldChg chg="add del">
        <pc:chgData name="Amend, Markus" userId="b6e779cc-2324-443a-8b14-fb84ef5e8e88" providerId="ADAL" clId="{D58B9D2B-B1E7-4476-8DB6-0F69912A4378}" dt="2022-06-28T13:47:29.399" v="25"/>
        <pc:sldMkLst>
          <pc:docMk/>
          <pc:sldMk cId="4285497939" sldId="269"/>
        </pc:sldMkLst>
      </pc:sldChg>
      <pc:sldChg chg="add del">
        <pc:chgData name="Amend, Markus" userId="b6e779cc-2324-443a-8b14-fb84ef5e8e88" providerId="ADAL" clId="{D58B9D2B-B1E7-4476-8DB6-0F69912A4378}" dt="2022-06-28T13:47:29.399" v="25"/>
        <pc:sldMkLst>
          <pc:docMk/>
          <pc:sldMk cId="1954672645" sldId="270"/>
        </pc:sldMkLst>
      </pc:sldChg>
      <pc:sldChg chg="addSp delSp modSp add mod">
        <pc:chgData name="Amend, Markus" userId="b6e779cc-2324-443a-8b14-fb84ef5e8e88" providerId="ADAL" clId="{D58B9D2B-B1E7-4476-8DB6-0F69912A4378}" dt="2022-06-28T15:19:10.517" v="516" actId="20577"/>
        <pc:sldMkLst>
          <pc:docMk/>
          <pc:sldMk cId="4168801760" sldId="272"/>
        </pc:sldMkLst>
        <pc:spChg chg="mod">
          <ac:chgData name="Amend, Markus" userId="b6e779cc-2324-443a-8b14-fb84ef5e8e88" providerId="ADAL" clId="{D58B9D2B-B1E7-4476-8DB6-0F69912A4378}" dt="2022-06-28T15:07:23.334" v="39" actId="5793"/>
          <ac:spMkLst>
            <pc:docMk/>
            <pc:sldMk cId="4168801760" sldId="272"/>
            <ac:spMk id="3" creationId="{9B7F03B5-0F8F-475A-845D-F4909B1ED5B4}"/>
          </ac:spMkLst>
        </pc:spChg>
        <pc:spChg chg="mod">
          <ac:chgData name="Amend, Markus" userId="b6e779cc-2324-443a-8b14-fb84ef5e8e88" providerId="ADAL" clId="{D58B9D2B-B1E7-4476-8DB6-0F69912A4378}" dt="2022-06-28T15:19:10.517" v="516" actId="20577"/>
          <ac:spMkLst>
            <pc:docMk/>
            <pc:sldMk cId="4168801760" sldId="272"/>
            <ac:spMk id="11" creationId="{45EC5E62-F63B-4FF4-BB16-9A60320E44FA}"/>
          </ac:spMkLst>
        </pc:spChg>
        <pc:picChg chg="del">
          <ac:chgData name="Amend, Markus" userId="b6e779cc-2324-443a-8b14-fb84ef5e8e88" providerId="ADAL" clId="{D58B9D2B-B1E7-4476-8DB6-0F69912A4378}" dt="2022-06-28T15:09:33.499" v="218" actId="478"/>
          <ac:picMkLst>
            <pc:docMk/>
            <pc:sldMk cId="4168801760" sldId="272"/>
            <ac:picMk id="9" creationId="{8E7B165E-8AA5-4064-A7EA-6B2201269585}"/>
          </ac:picMkLst>
        </pc:picChg>
        <pc:picChg chg="add mod">
          <ac:chgData name="Amend, Markus" userId="b6e779cc-2324-443a-8b14-fb84ef5e8e88" providerId="ADAL" clId="{D58B9D2B-B1E7-4476-8DB6-0F69912A4378}" dt="2022-06-28T15:09:47.416" v="222" actId="1076"/>
          <ac:picMkLst>
            <pc:docMk/>
            <pc:sldMk cId="4168801760" sldId="272"/>
            <ac:picMk id="1026" creationId="{04FB1C2C-4600-4229-99EA-95C3B667CB34}"/>
          </ac:picMkLst>
        </pc:picChg>
      </pc:sldChg>
    </pc:docChg>
  </pc:docChgLst>
  <pc:docChgLst>
    <pc:chgData name="Amend, Markus" userId="b6e779cc-2324-443a-8b14-fb84ef5e8e88" providerId="ADAL" clId="{5A2E51F2-0721-4AD3-A397-369AB9FFE049}"/>
    <pc:docChg chg="undo custSel addSld delSld modSld">
      <pc:chgData name="Amend, Markus" userId="b6e779cc-2324-443a-8b14-fb84ef5e8e88" providerId="ADAL" clId="{5A2E51F2-0721-4AD3-A397-369AB9FFE049}" dt="2022-06-27T17:30:15.526" v="986" actId="27636"/>
      <pc:docMkLst>
        <pc:docMk/>
      </pc:docMkLst>
      <pc:sldChg chg="addSp modSp mod">
        <pc:chgData name="Amend, Markus" userId="b6e779cc-2324-443a-8b14-fb84ef5e8e88" providerId="ADAL" clId="{5A2E51F2-0721-4AD3-A397-369AB9FFE049}" dt="2022-06-27T17:27:18.092" v="612" actId="1037"/>
        <pc:sldMkLst>
          <pc:docMk/>
          <pc:sldMk cId="2631993839" sldId="258"/>
        </pc:sldMkLst>
        <pc:spChg chg="mod">
          <ac:chgData name="Amend, Markus" userId="b6e779cc-2324-443a-8b14-fb84ef5e8e88" providerId="ADAL" clId="{5A2E51F2-0721-4AD3-A397-369AB9FFE049}" dt="2022-06-27T17:18:55.798" v="372" actId="5793"/>
          <ac:spMkLst>
            <pc:docMk/>
            <pc:sldMk cId="2631993839" sldId="258"/>
            <ac:spMk id="3" creationId="{CE5A8E0B-939B-43DF-8E38-6250B2E1BD4D}"/>
          </ac:spMkLst>
        </pc:spChg>
        <pc:spChg chg="add mod">
          <ac:chgData name="Amend, Markus" userId="b6e779cc-2324-443a-8b14-fb84ef5e8e88" providerId="ADAL" clId="{5A2E51F2-0721-4AD3-A397-369AB9FFE049}" dt="2022-06-27T17:27:18.092" v="612" actId="1037"/>
          <ac:spMkLst>
            <pc:docMk/>
            <pc:sldMk cId="2631993839" sldId="258"/>
            <ac:spMk id="4" creationId="{E4B8F6EF-237F-4E5C-B6FD-E2B4E5C2325B}"/>
          </ac:spMkLst>
        </pc:spChg>
        <pc:spChg chg="add mod">
          <ac:chgData name="Amend, Markus" userId="b6e779cc-2324-443a-8b14-fb84ef5e8e88" providerId="ADAL" clId="{5A2E51F2-0721-4AD3-A397-369AB9FFE049}" dt="2022-06-27T17:27:18.092" v="612" actId="1037"/>
          <ac:spMkLst>
            <pc:docMk/>
            <pc:sldMk cId="2631993839" sldId="258"/>
            <ac:spMk id="6" creationId="{C1593907-F1CE-4F53-9A9F-F70F2C1E8241}"/>
          </ac:spMkLst>
        </pc:spChg>
        <pc:spChg chg="add mod">
          <ac:chgData name="Amend, Markus" userId="b6e779cc-2324-443a-8b14-fb84ef5e8e88" providerId="ADAL" clId="{5A2E51F2-0721-4AD3-A397-369AB9FFE049}" dt="2022-06-27T17:27:08.324" v="583" actId="20577"/>
          <ac:spMkLst>
            <pc:docMk/>
            <pc:sldMk cId="2631993839" sldId="258"/>
            <ac:spMk id="9" creationId="{A56A9843-AFB8-46A3-A25D-5BB36B996291}"/>
          </ac:spMkLst>
        </pc:spChg>
        <pc:spChg chg="add mod">
          <ac:chgData name="Amend, Markus" userId="b6e779cc-2324-443a-8b14-fb84ef5e8e88" providerId="ADAL" clId="{5A2E51F2-0721-4AD3-A397-369AB9FFE049}" dt="2022-06-27T17:27:18.092" v="612" actId="1037"/>
          <ac:spMkLst>
            <pc:docMk/>
            <pc:sldMk cId="2631993839" sldId="258"/>
            <ac:spMk id="10" creationId="{9DDCF255-4046-4C28-9F27-85B48D683EC2}"/>
          </ac:spMkLst>
        </pc:spChg>
        <pc:spChg chg="add mod">
          <ac:chgData name="Amend, Markus" userId="b6e779cc-2324-443a-8b14-fb84ef5e8e88" providerId="ADAL" clId="{5A2E51F2-0721-4AD3-A397-369AB9FFE049}" dt="2022-06-27T17:27:18.092" v="612" actId="1037"/>
          <ac:spMkLst>
            <pc:docMk/>
            <pc:sldMk cId="2631993839" sldId="258"/>
            <ac:spMk id="11" creationId="{C6667CFB-CA0F-4320-98CA-544BC8422601}"/>
          </ac:spMkLst>
        </pc:spChg>
      </pc:sldChg>
      <pc:sldChg chg="addSp delSp modSp mod">
        <pc:chgData name="Amend, Markus" userId="b6e779cc-2324-443a-8b14-fb84ef5e8e88" providerId="ADAL" clId="{5A2E51F2-0721-4AD3-A397-369AB9FFE049}" dt="2022-06-27T17:28:45.922" v="741" actId="20577"/>
        <pc:sldMkLst>
          <pc:docMk/>
          <pc:sldMk cId="1089735820" sldId="260"/>
        </pc:sldMkLst>
        <pc:spChg chg="add del mod">
          <ac:chgData name="Amend, Markus" userId="b6e779cc-2324-443a-8b14-fb84ef5e8e88" providerId="ADAL" clId="{5A2E51F2-0721-4AD3-A397-369AB9FFE049}" dt="2022-06-27T17:27:24.587" v="613" actId="478"/>
          <ac:spMkLst>
            <pc:docMk/>
            <pc:sldMk cId="1089735820" sldId="260"/>
            <ac:spMk id="7" creationId="{24FE38F0-AE41-4DCF-A796-3F175B34C8B8}"/>
          </ac:spMkLst>
        </pc:spChg>
        <pc:spChg chg="add del mod">
          <ac:chgData name="Amend, Markus" userId="b6e779cc-2324-443a-8b14-fb84ef5e8e88" providerId="ADAL" clId="{5A2E51F2-0721-4AD3-A397-369AB9FFE049}" dt="2022-06-27T17:27:24.587" v="613" actId="478"/>
          <ac:spMkLst>
            <pc:docMk/>
            <pc:sldMk cId="1089735820" sldId="260"/>
            <ac:spMk id="8" creationId="{6B388647-0AFD-453B-AF9D-E82044D8BC73}"/>
          </ac:spMkLst>
        </pc:spChg>
        <pc:spChg chg="add mod">
          <ac:chgData name="Amend, Markus" userId="b6e779cc-2324-443a-8b14-fb84ef5e8e88" providerId="ADAL" clId="{5A2E51F2-0721-4AD3-A397-369AB9FFE049}" dt="2022-06-27T17:27:58.907" v="684" actId="1038"/>
          <ac:spMkLst>
            <pc:docMk/>
            <pc:sldMk cId="1089735820" sldId="260"/>
            <ac:spMk id="9" creationId="{B168B677-4346-4BD7-85A6-3C721CA49B1C}"/>
          </ac:spMkLst>
        </pc:spChg>
        <pc:spChg chg="add mod">
          <ac:chgData name="Amend, Markus" userId="b6e779cc-2324-443a-8b14-fb84ef5e8e88" providerId="ADAL" clId="{5A2E51F2-0721-4AD3-A397-369AB9FFE049}" dt="2022-06-27T17:28:45.922" v="741" actId="20577"/>
          <ac:spMkLst>
            <pc:docMk/>
            <pc:sldMk cId="1089735820" sldId="260"/>
            <ac:spMk id="12" creationId="{FB57D613-111F-44C9-912C-04A139405FD5}"/>
          </ac:spMkLst>
        </pc:spChg>
        <pc:spChg chg="add mod">
          <ac:chgData name="Amend, Markus" userId="b6e779cc-2324-443a-8b14-fb84ef5e8e88" providerId="ADAL" clId="{5A2E51F2-0721-4AD3-A397-369AB9FFE049}" dt="2022-06-27T17:27:58.907" v="684" actId="1038"/>
          <ac:spMkLst>
            <pc:docMk/>
            <pc:sldMk cId="1089735820" sldId="260"/>
            <ac:spMk id="13" creationId="{991DF0F9-298D-42BE-9C7C-EA6BCE9C86C2}"/>
          </ac:spMkLst>
        </pc:spChg>
      </pc:sldChg>
      <pc:sldChg chg="modSp mod">
        <pc:chgData name="Amend, Markus" userId="b6e779cc-2324-443a-8b14-fb84ef5e8e88" providerId="ADAL" clId="{5A2E51F2-0721-4AD3-A397-369AB9FFE049}" dt="2022-06-27T17:12:10.713" v="2" actId="20577"/>
        <pc:sldMkLst>
          <pc:docMk/>
          <pc:sldMk cId="1407037219" sldId="264"/>
        </pc:sldMkLst>
        <pc:spChg chg="mod">
          <ac:chgData name="Amend, Markus" userId="b6e779cc-2324-443a-8b14-fb84ef5e8e88" providerId="ADAL" clId="{5A2E51F2-0721-4AD3-A397-369AB9FFE049}" dt="2022-06-27T17:12:10.713" v="2" actId="20577"/>
          <ac:spMkLst>
            <pc:docMk/>
            <pc:sldMk cId="1407037219" sldId="264"/>
            <ac:spMk id="3" creationId="{05C35FB0-ACAA-4900-9C30-C121E29852B5}"/>
          </ac:spMkLst>
        </pc:spChg>
      </pc:sldChg>
      <pc:sldChg chg="addSp delSp modSp new add mod">
        <pc:chgData name="Amend, Markus" userId="b6e779cc-2324-443a-8b14-fb84ef5e8e88" providerId="ADAL" clId="{5A2E51F2-0721-4AD3-A397-369AB9FFE049}" dt="2022-06-27T17:21:41.177" v="457" actId="20577"/>
        <pc:sldMkLst>
          <pc:docMk/>
          <pc:sldMk cId="2802606103" sldId="268"/>
        </pc:sldMkLst>
        <pc:spChg chg="mod">
          <ac:chgData name="Amend, Markus" userId="b6e779cc-2324-443a-8b14-fb84ef5e8e88" providerId="ADAL" clId="{5A2E51F2-0721-4AD3-A397-369AB9FFE049}" dt="2022-06-27T17:17:02.646" v="217" actId="948"/>
          <ac:spMkLst>
            <pc:docMk/>
            <pc:sldMk cId="2802606103" sldId="268"/>
            <ac:spMk id="2" creationId="{B1BC6D04-61EA-45C6-8D2D-AD65F23B6F60}"/>
          </ac:spMkLst>
        </pc:spChg>
        <pc:spChg chg="mod">
          <ac:chgData name="Amend, Markus" userId="b6e779cc-2324-443a-8b14-fb84ef5e8e88" providerId="ADAL" clId="{5A2E51F2-0721-4AD3-A397-369AB9FFE049}" dt="2022-06-27T17:15:24.280" v="129" actId="14100"/>
          <ac:spMkLst>
            <pc:docMk/>
            <pc:sldMk cId="2802606103" sldId="268"/>
            <ac:spMk id="3" creationId="{9B7F03B5-0F8F-475A-845D-F4909B1ED5B4}"/>
          </ac:spMkLst>
        </pc:spChg>
        <pc:spChg chg="add del mod modVis">
          <ac:chgData name="Amend, Markus" userId="b6e779cc-2324-443a-8b14-fb84ef5e8e88" providerId="ADAL" clId="{5A2E51F2-0721-4AD3-A397-369AB9FFE049}" dt="2022-06-27T17:12:27.167" v="85"/>
          <ac:spMkLst>
            <pc:docMk/>
            <pc:sldMk cId="2802606103" sldId="268"/>
            <ac:spMk id="7" creationId="{4A7A00BE-BC7C-4581-BD92-3B30E4DC323F}"/>
          </ac:spMkLst>
        </pc:spChg>
        <pc:spChg chg="add del mod modVis">
          <ac:chgData name="Amend, Markus" userId="b6e779cc-2324-443a-8b14-fb84ef5e8e88" providerId="ADAL" clId="{5A2E51F2-0721-4AD3-A397-369AB9FFE049}" dt="2022-06-27T17:16:03.547" v="199"/>
          <ac:spMkLst>
            <pc:docMk/>
            <pc:sldMk cId="2802606103" sldId="268"/>
            <ac:spMk id="10" creationId="{0A61B6D0-07A2-44F7-8107-670E278F4DAF}"/>
          </ac:spMkLst>
        </pc:spChg>
        <pc:spChg chg="add mod">
          <ac:chgData name="Amend, Markus" userId="b6e779cc-2324-443a-8b14-fb84ef5e8e88" providerId="ADAL" clId="{5A2E51F2-0721-4AD3-A397-369AB9FFE049}" dt="2022-06-27T17:15:40.708" v="132" actId="20577"/>
          <ac:spMkLst>
            <pc:docMk/>
            <pc:sldMk cId="2802606103" sldId="268"/>
            <ac:spMk id="11" creationId="{45EC5E62-F63B-4FF4-BB16-9A60320E44FA}"/>
          </ac:spMkLst>
        </pc:spChg>
        <pc:spChg chg="add del mod modVis">
          <ac:chgData name="Amend, Markus" userId="b6e779cc-2324-443a-8b14-fb84ef5e8e88" providerId="ADAL" clId="{5A2E51F2-0721-4AD3-A397-369AB9FFE049}" dt="2022-06-27T17:17:02.678" v="256"/>
          <ac:spMkLst>
            <pc:docMk/>
            <pc:sldMk cId="2802606103" sldId="268"/>
            <ac:spMk id="12" creationId="{FA260BA7-8969-4FF9-8334-2FD6EDE624A3}"/>
          </ac:spMkLst>
        </pc:spChg>
        <pc:spChg chg="add mod">
          <ac:chgData name="Amend, Markus" userId="b6e779cc-2324-443a-8b14-fb84ef5e8e88" providerId="ADAL" clId="{5A2E51F2-0721-4AD3-A397-369AB9FFE049}" dt="2022-06-27T17:21:37.794" v="448" actId="1076"/>
          <ac:spMkLst>
            <pc:docMk/>
            <pc:sldMk cId="2802606103" sldId="268"/>
            <ac:spMk id="14" creationId="{08D8607D-3ECB-44EE-8624-3E5AEACB11E4}"/>
          </ac:spMkLst>
        </pc:spChg>
        <pc:spChg chg="add mod">
          <ac:chgData name="Amend, Markus" userId="b6e779cc-2324-443a-8b14-fb84ef5e8e88" providerId="ADAL" clId="{5A2E51F2-0721-4AD3-A397-369AB9FFE049}" dt="2022-06-27T17:21:41.177" v="457" actId="20577"/>
          <ac:spMkLst>
            <pc:docMk/>
            <pc:sldMk cId="2802606103" sldId="268"/>
            <ac:spMk id="15" creationId="{004511B2-79B1-4399-BAD3-38472E5739F8}"/>
          </ac:spMkLst>
        </pc:spChg>
        <pc:graphicFrameChg chg="add mod ord modVis">
          <ac:chgData name="Amend, Markus" userId="b6e779cc-2324-443a-8b14-fb84ef5e8e88" providerId="ADAL" clId="{5A2E51F2-0721-4AD3-A397-369AB9FFE049}" dt="2022-06-27T17:17:02.680" v="258"/>
          <ac:graphicFrameMkLst>
            <pc:docMk/>
            <pc:sldMk cId="2802606103" sldId="268"/>
            <ac:graphicFrameMk id="6" creationId="{3DDCAECF-EE71-42D5-A442-43DBBB38416D}"/>
          </ac:graphicFrameMkLst>
        </pc:graphicFrameChg>
        <pc:picChg chg="add mod">
          <ac:chgData name="Amend, Markus" userId="b6e779cc-2324-443a-8b14-fb84ef5e8e88" providerId="ADAL" clId="{5A2E51F2-0721-4AD3-A397-369AB9FFE049}" dt="2022-06-27T17:14:24.644" v="103" actId="1076"/>
          <ac:picMkLst>
            <pc:docMk/>
            <pc:sldMk cId="2802606103" sldId="268"/>
            <ac:picMk id="9" creationId="{6E79445A-E829-4878-86BC-AA9111EA3A3B}"/>
          </ac:picMkLst>
        </pc:picChg>
        <pc:picChg chg="add del mod">
          <ac:chgData name="Amend, Markus" userId="b6e779cc-2324-443a-8b14-fb84ef5e8e88" providerId="ADAL" clId="{5A2E51F2-0721-4AD3-A397-369AB9FFE049}" dt="2022-06-27T17:13:58.989" v="95" actId="478"/>
          <ac:picMkLst>
            <pc:docMk/>
            <pc:sldMk cId="2802606103" sldId="268"/>
            <ac:picMk id="14338" creationId="{731AFA8B-949D-4895-98ED-D557EE66507C}"/>
          </ac:picMkLst>
        </pc:picChg>
      </pc:sldChg>
      <pc:sldChg chg="addSp delSp modSp add mod">
        <pc:chgData name="Amend, Markus" userId="b6e779cc-2324-443a-8b14-fb84ef5e8e88" providerId="ADAL" clId="{5A2E51F2-0721-4AD3-A397-369AB9FFE049}" dt="2022-06-27T17:21:57.512" v="458"/>
        <pc:sldMkLst>
          <pc:docMk/>
          <pc:sldMk cId="4285497939" sldId="269"/>
        </pc:sldMkLst>
        <pc:spChg chg="mod">
          <ac:chgData name="Amend, Markus" userId="b6e779cc-2324-443a-8b14-fb84ef5e8e88" providerId="ADAL" clId="{5A2E51F2-0721-4AD3-A397-369AB9FFE049}" dt="2022-06-27T17:17:09.341" v="306" actId="948"/>
          <ac:spMkLst>
            <pc:docMk/>
            <pc:sldMk cId="4285497939" sldId="269"/>
            <ac:spMk id="2" creationId="{B1BC6D04-61EA-45C6-8D2D-AD65F23B6F60}"/>
          </ac:spMkLst>
        </pc:spChg>
        <pc:spChg chg="add del mod modVis">
          <ac:chgData name="Amend, Markus" userId="b6e779cc-2324-443a-8b14-fb84ef5e8e88" providerId="ADAL" clId="{5A2E51F2-0721-4AD3-A397-369AB9FFE049}" dt="2022-06-27T17:17:08.818" v="301"/>
          <ac:spMkLst>
            <pc:docMk/>
            <pc:sldMk cId="4285497939" sldId="269"/>
            <ac:spMk id="7" creationId="{EBA47B60-B5CC-4774-968D-64B83EA6085A}"/>
          </ac:spMkLst>
        </pc:spChg>
        <pc:spChg chg="add del mod modVis">
          <ac:chgData name="Amend, Markus" userId="b6e779cc-2324-443a-8b14-fb84ef5e8e88" providerId="ADAL" clId="{5A2E51F2-0721-4AD3-A397-369AB9FFE049}" dt="2022-06-27T17:17:09.374" v="345"/>
          <ac:spMkLst>
            <pc:docMk/>
            <pc:sldMk cId="4285497939" sldId="269"/>
            <ac:spMk id="8" creationId="{DECE0E61-1070-4CAD-BF1B-9A5D01EE9CEF}"/>
          </ac:spMkLst>
        </pc:spChg>
        <pc:spChg chg="mod">
          <ac:chgData name="Amend, Markus" userId="b6e779cc-2324-443a-8b14-fb84ef5e8e88" providerId="ADAL" clId="{5A2E51F2-0721-4AD3-A397-369AB9FFE049}" dt="2022-06-27T17:17:23.383" v="350" actId="27636"/>
          <ac:spMkLst>
            <pc:docMk/>
            <pc:sldMk cId="4285497939" sldId="269"/>
            <ac:spMk id="11" creationId="{45EC5E62-F63B-4FF4-BB16-9A60320E44FA}"/>
          </ac:spMkLst>
        </pc:spChg>
        <pc:spChg chg="add mod">
          <ac:chgData name="Amend, Markus" userId="b6e779cc-2324-443a-8b14-fb84ef5e8e88" providerId="ADAL" clId="{5A2E51F2-0721-4AD3-A397-369AB9FFE049}" dt="2022-06-27T17:21:57.512" v="458"/>
          <ac:spMkLst>
            <pc:docMk/>
            <pc:sldMk cId="4285497939" sldId="269"/>
            <ac:spMk id="13" creationId="{81724705-E9B8-47CF-9E3E-3F10A4CA8ADC}"/>
          </ac:spMkLst>
        </pc:spChg>
        <pc:spChg chg="add mod">
          <ac:chgData name="Amend, Markus" userId="b6e779cc-2324-443a-8b14-fb84ef5e8e88" providerId="ADAL" clId="{5A2E51F2-0721-4AD3-A397-369AB9FFE049}" dt="2022-06-27T17:21:57.512" v="458"/>
          <ac:spMkLst>
            <pc:docMk/>
            <pc:sldMk cId="4285497939" sldId="269"/>
            <ac:spMk id="14" creationId="{77E31331-9539-4CBD-AF49-3495EA7818AF}"/>
          </ac:spMkLst>
        </pc:spChg>
        <pc:graphicFrameChg chg="mod">
          <ac:chgData name="Amend, Markus" userId="b6e779cc-2324-443a-8b14-fb84ef5e8e88" providerId="ADAL" clId="{5A2E51F2-0721-4AD3-A397-369AB9FFE049}" dt="2022-06-27T17:17:09.376" v="347"/>
          <ac:graphicFrameMkLst>
            <pc:docMk/>
            <pc:sldMk cId="4285497939" sldId="269"/>
            <ac:graphicFrameMk id="6" creationId="{3DDCAECF-EE71-42D5-A442-43DBBB38416D}"/>
          </ac:graphicFrameMkLst>
        </pc:graphicFrameChg>
        <pc:picChg chg="del">
          <ac:chgData name="Amend, Markus" userId="b6e779cc-2324-443a-8b14-fb84ef5e8e88" providerId="ADAL" clId="{5A2E51F2-0721-4AD3-A397-369AB9FFE049}" dt="2022-06-27T17:17:52.984" v="359" actId="478"/>
          <ac:picMkLst>
            <pc:docMk/>
            <pc:sldMk cId="4285497939" sldId="269"/>
            <ac:picMk id="9" creationId="{6E79445A-E829-4878-86BC-AA9111EA3A3B}"/>
          </ac:picMkLst>
        </pc:picChg>
        <pc:picChg chg="add mod">
          <ac:chgData name="Amend, Markus" userId="b6e779cc-2324-443a-8b14-fb84ef5e8e88" providerId="ADAL" clId="{5A2E51F2-0721-4AD3-A397-369AB9FFE049}" dt="2022-06-27T17:17:54.701" v="360" actId="1076"/>
          <ac:picMkLst>
            <pc:docMk/>
            <pc:sldMk cId="4285497939" sldId="269"/>
            <ac:picMk id="12" creationId="{94F2A33B-C097-41C0-A9E9-EAC7E959457F}"/>
          </ac:picMkLst>
        </pc:picChg>
      </pc:sldChg>
      <pc:sldChg chg="addSp delSp modSp add mod">
        <pc:chgData name="Amend, Markus" userId="b6e779cc-2324-443a-8b14-fb84ef5e8e88" providerId="ADAL" clId="{5A2E51F2-0721-4AD3-A397-369AB9FFE049}" dt="2022-06-27T17:30:15.526" v="986" actId="27636"/>
        <pc:sldMkLst>
          <pc:docMk/>
          <pc:sldMk cId="1954672645" sldId="270"/>
        </pc:sldMkLst>
        <pc:spChg chg="mod">
          <ac:chgData name="Amend, Markus" userId="b6e779cc-2324-443a-8b14-fb84ef5e8e88" providerId="ADAL" clId="{5A2E51F2-0721-4AD3-A397-369AB9FFE049}" dt="2022-06-27T17:29:13.353" v="937" actId="948"/>
          <ac:spMkLst>
            <pc:docMk/>
            <pc:sldMk cId="1954672645" sldId="270"/>
            <ac:spMk id="2" creationId="{B1BC6D04-61EA-45C6-8D2D-AD65F23B6F60}"/>
          </ac:spMkLst>
        </pc:spChg>
        <pc:spChg chg="mod">
          <ac:chgData name="Amend, Markus" userId="b6e779cc-2324-443a-8b14-fb84ef5e8e88" providerId="ADAL" clId="{5A2E51F2-0721-4AD3-A397-369AB9FFE049}" dt="2022-06-27T17:30:15.526" v="986" actId="27636"/>
          <ac:spMkLst>
            <pc:docMk/>
            <pc:sldMk cId="1954672645" sldId="270"/>
            <ac:spMk id="3" creationId="{9B7F03B5-0F8F-475A-845D-F4909B1ED5B4}"/>
          </ac:spMkLst>
        </pc:spChg>
        <pc:spChg chg="mod">
          <ac:chgData name="Amend, Markus" userId="b6e779cc-2324-443a-8b14-fb84ef5e8e88" providerId="ADAL" clId="{5A2E51F2-0721-4AD3-A397-369AB9FFE049}" dt="2022-06-27T17:24:51.388" v="463"/>
          <ac:spMkLst>
            <pc:docMk/>
            <pc:sldMk cId="1954672645" sldId="270"/>
            <ac:spMk id="4" creationId="{38B624F5-F462-49E9-A18E-0BD64039A0FC}"/>
          </ac:spMkLst>
        </pc:spChg>
        <pc:spChg chg="mod">
          <ac:chgData name="Amend, Markus" userId="b6e779cc-2324-443a-8b14-fb84ef5e8e88" providerId="ADAL" clId="{5A2E51F2-0721-4AD3-A397-369AB9FFE049}" dt="2022-06-27T17:24:51.388" v="463"/>
          <ac:spMkLst>
            <pc:docMk/>
            <pc:sldMk cId="1954672645" sldId="270"/>
            <ac:spMk id="5" creationId="{EFE1406D-F39E-4A35-8604-FC19EDA37991}"/>
          </ac:spMkLst>
        </pc:spChg>
        <pc:spChg chg="add del mod modVis">
          <ac:chgData name="Amend, Markus" userId="b6e779cc-2324-443a-8b14-fb84ef5e8e88" providerId="ADAL" clId="{5A2E51F2-0721-4AD3-A397-369AB9FFE049}" dt="2022-06-27T17:28:12.564" v="727"/>
          <ac:spMkLst>
            <pc:docMk/>
            <pc:sldMk cId="1954672645" sldId="270"/>
            <ac:spMk id="9" creationId="{E4A46258-B202-44E3-B987-25A1F0EB7F64}"/>
          </ac:spMkLst>
        </pc:spChg>
        <pc:spChg chg="add del mod modVis">
          <ac:chgData name="Amend, Markus" userId="b6e779cc-2324-443a-8b14-fb84ef5e8e88" providerId="ADAL" clId="{5A2E51F2-0721-4AD3-A397-369AB9FFE049}" dt="2022-06-27T17:29:02.964" v="782"/>
          <ac:spMkLst>
            <pc:docMk/>
            <pc:sldMk cId="1954672645" sldId="270"/>
            <ac:spMk id="10" creationId="{B0E04E99-1F17-4DD7-ABA7-1C6B67A148BE}"/>
          </ac:spMkLst>
        </pc:spChg>
        <pc:spChg chg="mod">
          <ac:chgData name="Amend, Markus" userId="b6e779cc-2324-443a-8b14-fb84ef5e8e88" providerId="ADAL" clId="{5A2E51F2-0721-4AD3-A397-369AB9FFE049}" dt="2022-06-27T17:29:30.723" v="980" actId="5793"/>
          <ac:spMkLst>
            <pc:docMk/>
            <pc:sldMk cId="1954672645" sldId="270"/>
            <ac:spMk id="11" creationId="{45EC5E62-F63B-4FF4-BB16-9A60320E44FA}"/>
          </ac:spMkLst>
        </pc:spChg>
        <pc:spChg chg="mod">
          <ac:chgData name="Amend, Markus" userId="b6e779cc-2324-443a-8b14-fb84ef5e8e88" providerId="ADAL" clId="{5A2E51F2-0721-4AD3-A397-369AB9FFE049}" dt="2022-06-27T17:24:51.388" v="463"/>
          <ac:spMkLst>
            <pc:docMk/>
            <pc:sldMk cId="1954672645" sldId="270"/>
            <ac:spMk id="13" creationId="{81724705-E9B8-47CF-9E3E-3F10A4CA8ADC}"/>
          </ac:spMkLst>
        </pc:spChg>
        <pc:spChg chg="mod">
          <ac:chgData name="Amend, Markus" userId="b6e779cc-2324-443a-8b14-fb84ef5e8e88" providerId="ADAL" clId="{5A2E51F2-0721-4AD3-A397-369AB9FFE049}" dt="2022-06-27T17:24:51.388" v="463"/>
          <ac:spMkLst>
            <pc:docMk/>
            <pc:sldMk cId="1954672645" sldId="270"/>
            <ac:spMk id="14" creationId="{77E31331-9539-4CBD-AF49-3495EA7818AF}"/>
          </ac:spMkLst>
        </pc:spChg>
        <pc:spChg chg="add del mod modVis">
          <ac:chgData name="Amend, Markus" userId="b6e779cc-2324-443a-8b14-fb84ef5e8e88" providerId="ADAL" clId="{5A2E51F2-0721-4AD3-A397-369AB9FFE049}" dt="2022-06-27T17:29:05.133" v="832"/>
          <ac:spMkLst>
            <pc:docMk/>
            <pc:sldMk cId="1954672645" sldId="270"/>
            <ac:spMk id="15" creationId="{7B1DC8F3-3181-4CB7-B555-FD70C91BCCE5}"/>
          </ac:spMkLst>
        </pc:spChg>
        <pc:spChg chg="add del mod modVis">
          <ac:chgData name="Amend, Markus" userId="b6e779cc-2324-443a-8b14-fb84ef5e8e88" providerId="ADAL" clId="{5A2E51F2-0721-4AD3-A397-369AB9FFE049}" dt="2022-06-27T17:29:11.964" v="887"/>
          <ac:spMkLst>
            <pc:docMk/>
            <pc:sldMk cId="1954672645" sldId="270"/>
            <ac:spMk id="16" creationId="{251CFAC0-2A5A-4917-89D1-203C6D687E79}"/>
          </ac:spMkLst>
        </pc:spChg>
        <pc:spChg chg="add del mod modVis">
          <ac:chgData name="Amend, Markus" userId="b6e779cc-2324-443a-8b14-fb84ef5e8e88" providerId="ADAL" clId="{5A2E51F2-0721-4AD3-A397-369AB9FFE049}" dt="2022-06-27T17:29:12.796" v="933"/>
          <ac:spMkLst>
            <pc:docMk/>
            <pc:sldMk cId="1954672645" sldId="270"/>
            <ac:spMk id="17" creationId="{4603BCF4-0E95-4D36-B352-8624AF1B2D95}"/>
          </ac:spMkLst>
        </pc:spChg>
        <pc:spChg chg="add del mod modVis">
          <ac:chgData name="Amend, Markus" userId="b6e779cc-2324-443a-8b14-fb84ef5e8e88" providerId="ADAL" clId="{5A2E51F2-0721-4AD3-A397-369AB9FFE049}" dt="2022-06-27T17:29:13.385" v="976"/>
          <ac:spMkLst>
            <pc:docMk/>
            <pc:sldMk cId="1954672645" sldId="270"/>
            <ac:spMk id="18" creationId="{9747AAE8-1BAD-4B2C-BD0E-348F119851C8}"/>
          </ac:spMkLst>
        </pc:spChg>
        <pc:grpChg chg="mod">
          <ac:chgData name="Amend, Markus" userId="b6e779cc-2324-443a-8b14-fb84ef5e8e88" providerId="ADAL" clId="{5A2E51F2-0721-4AD3-A397-369AB9FFE049}" dt="2022-06-27T17:24:51.388" v="463"/>
          <ac:grpSpMkLst>
            <pc:docMk/>
            <pc:sldMk cId="1954672645" sldId="270"/>
            <ac:grpSpMk id="1" creationId="{00000000-0000-0000-0000-000000000000}"/>
          </ac:grpSpMkLst>
        </pc:grpChg>
        <pc:graphicFrameChg chg="mod">
          <ac:chgData name="Amend, Markus" userId="b6e779cc-2324-443a-8b14-fb84ef5e8e88" providerId="ADAL" clId="{5A2E51F2-0721-4AD3-A397-369AB9FFE049}" dt="2022-06-27T17:29:13.387" v="978"/>
          <ac:graphicFrameMkLst>
            <pc:docMk/>
            <pc:sldMk cId="1954672645" sldId="270"/>
            <ac:graphicFrameMk id="6" creationId="{3DDCAECF-EE71-42D5-A442-43DBBB38416D}"/>
          </ac:graphicFrameMkLst>
        </pc:graphicFrameChg>
        <pc:picChg chg="add mod">
          <ac:chgData name="Amend, Markus" userId="b6e779cc-2324-443a-8b14-fb84ef5e8e88" providerId="ADAL" clId="{5A2E51F2-0721-4AD3-A397-369AB9FFE049}" dt="2022-06-27T17:25:10.851" v="472" actId="1076"/>
          <ac:picMkLst>
            <pc:docMk/>
            <pc:sldMk cId="1954672645" sldId="270"/>
            <ac:picMk id="8" creationId="{3AC5CA00-8B16-46AA-AA0A-8AB9B3BFDF77}"/>
          </ac:picMkLst>
        </pc:picChg>
        <pc:picChg chg="del mod">
          <ac:chgData name="Amend, Markus" userId="b6e779cc-2324-443a-8b14-fb84ef5e8e88" providerId="ADAL" clId="{5A2E51F2-0721-4AD3-A397-369AB9FFE049}" dt="2022-06-27T17:25:06.414" v="471" actId="478"/>
          <ac:picMkLst>
            <pc:docMk/>
            <pc:sldMk cId="1954672645" sldId="270"/>
            <ac:picMk id="12" creationId="{94F2A33B-C097-41C0-A9E9-EAC7E959457F}"/>
          </ac:picMkLst>
        </pc:picChg>
      </pc:sldChg>
      <pc:sldChg chg="new add del">
        <pc:chgData name="Amend, Markus" userId="b6e779cc-2324-443a-8b14-fb84ef5e8e88" providerId="ADAL" clId="{5A2E51F2-0721-4AD3-A397-369AB9FFE049}" dt="2022-06-27T17:24:48.240" v="461" actId="47"/>
        <pc:sldMkLst>
          <pc:docMk/>
          <pc:sldMk cId="2921407697"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5830C-389D-4824-93EC-D0E876D0EC5A}" type="datetimeFigureOut">
              <a:rPr lang="de-DE" smtClean="0"/>
              <a:t>28.06.2022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A1B22-5E7E-4B30-A4B7-0D942499A131}" type="slidenum">
              <a:rPr lang="de-DE" smtClean="0"/>
              <a:t>‹#›</a:t>
            </a:fld>
            <a:endParaRPr lang="de-DE"/>
          </a:p>
        </p:txBody>
      </p:sp>
    </p:spTree>
    <p:extLst>
      <p:ext uri="{BB962C8B-B14F-4D97-AF65-F5344CB8AC3E}">
        <p14:creationId xmlns:p14="http://schemas.microsoft.com/office/powerpoint/2010/main" val="464235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49E6B-39FC-4728-9A5E-536B5E2856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a:extLst>
              <a:ext uri="{FF2B5EF4-FFF2-40B4-BE49-F238E27FC236}">
                <a16:creationId xmlns:a16="http://schemas.microsoft.com/office/drawing/2014/main" id="{AF436085-3092-4089-92A6-54E77F1E7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a:extLst>
              <a:ext uri="{FF2B5EF4-FFF2-40B4-BE49-F238E27FC236}">
                <a16:creationId xmlns:a16="http://schemas.microsoft.com/office/drawing/2014/main" id="{6E16C687-99F9-463D-B9A4-0A7532FC0511}"/>
              </a:ext>
            </a:extLst>
          </p:cNvPr>
          <p:cNvSpPr>
            <a:spLocks noGrp="1"/>
          </p:cNvSpPr>
          <p:nvPr>
            <p:ph type="dt" sz="half" idx="10"/>
          </p:nvPr>
        </p:nvSpPr>
        <p:spPr/>
        <p:txBody>
          <a:bodyPr/>
          <a:lstStyle/>
          <a:p>
            <a:r>
              <a:rPr lang="de-DE"/>
              <a:t>30.06.2022</a:t>
            </a:r>
          </a:p>
        </p:txBody>
      </p:sp>
      <p:sp>
        <p:nvSpPr>
          <p:cNvPr id="5" name="Footer Placeholder 4">
            <a:extLst>
              <a:ext uri="{FF2B5EF4-FFF2-40B4-BE49-F238E27FC236}">
                <a16:creationId xmlns:a16="http://schemas.microsoft.com/office/drawing/2014/main" id="{2B5A127F-4E76-4D1F-8EAD-136E316EAFDC}"/>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7724A2E6-DCF5-4406-AE85-A2E282588E36}"/>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345603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9CC8-7A33-4CB7-9D4F-95C892382FF3}"/>
              </a:ext>
            </a:extLst>
          </p:cNvPr>
          <p:cNvSpPr>
            <a:spLocks noGrp="1"/>
          </p:cNvSpPr>
          <p:nvPr>
            <p:ph type="title"/>
          </p:nvPr>
        </p:nvSpPr>
        <p:spPr/>
        <p:txBody>
          <a:bodyPr/>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17616011-CDCC-4ED0-82BB-C658F91FAD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225841EC-8584-4AA9-9D88-B6D847BD6356}"/>
              </a:ext>
            </a:extLst>
          </p:cNvPr>
          <p:cNvSpPr>
            <a:spLocks noGrp="1"/>
          </p:cNvSpPr>
          <p:nvPr>
            <p:ph type="dt" sz="half" idx="10"/>
          </p:nvPr>
        </p:nvSpPr>
        <p:spPr/>
        <p:txBody>
          <a:bodyPr/>
          <a:lstStyle/>
          <a:p>
            <a:r>
              <a:rPr lang="de-DE"/>
              <a:t>30.06.2022</a:t>
            </a:r>
          </a:p>
        </p:txBody>
      </p:sp>
      <p:sp>
        <p:nvSpPr>
          <p:cNvPr id="5" name="Footer Placeholder 4">
            <a:extLst>
              <a:ext uri="{FF2B5EF4-FFF2-40B4-BE49-F238E27FC236}">
                <a16:creationId xmlns:a16="http://schemas.microsoft.com/office/drawing/2014/main" id="{1CFB1EA0-4802-4836-B453-B80CF2F58C8D}"/>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1B665E61-3112-45F9-8E3A-4714FD145E3D}"/>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258090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3FD9D9-A333-4CF6-821D-3B9B517B97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07591B46-3976-4211-AB0E-B952A0F70D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04CA5772-320A-4176-BB05-F98BABF21F8C}"/>
              </a:ext>
            </a:extLst>
          </p:cNvPr>
          <p:cNvSpPr>
            <a:spLocks noGrp="1"/>
          </p:cNvSpPr>
          <p:nvPr>
            <p:ph type="dt" sz="half" idx="10"/>
          </p:nvPr>
        </p:nvSpPr>
        <p:spPr/>
        <p:txBody>
          <a:bodyPr/>
          <a:lstStyle/>
          <a:p>
            <a:r>
              <a:rPr lang="de-DE"/>
              <a:t>30.06.2022</a:t>
            </a:r>
          </a:p>
        </p:txBody>
      </p:sp>
      <p:sp>
        <p:nvSpPr>
          <p:cNvPr id="5" name="Footer Placeholder 4">
            <a:extLst>
              <a:ext uri="{FF2B5EF4-FFF2-40B4-BE49-F238E27FC236}">
                <a16:creationId xmlns:a16="http://schemas.microsoft.com/office/drawing/2014/main" id="{8239DEE5-3E17-4048-9C51-1A87BB45942E}"/>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F4997ED3-816A-48D3-9DDF-03D075AFFE1D}"/>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34769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8341-8391-4C4C-8315-91BA08A193C3}"/>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A56B64CB-AAAC-4267-8DB7-52A4849284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93EBF429-4321-492C-BDA5-10EFF38A9BE9}"/>
              </a:ext>
            </a:extLst>
          </p:cNvPr>
          <p:cNvSpPr>
            <a:spLocks noGrp="1"/>
          </p:cNvSpPr>
          <p:nvPr>
            <p:ph type="dt" sz="half" idx="10"/>
          </p:nvPr>
        </p:nvSpPr>
        <p:spPr/>
        <p:txBody>
          <a:bodyPr/>
          <a:lstStyle/>
          <a:p>
            <a:r>
              <a:rPr lang="de-DE"/>
              <a:t>30.06.2022</a:t>
            </a:r>
          </a:p>
        </p:txBody>
      </p:sp>
      <p:sp>
        <p:nvSpPr>
          <p:cNvPr id="5" name="Footer Placeholder 4">
            <a:extLst>
              <a:ext uri="{FF2B5EF4-FFF2-40B4-BE49-F238E27FC236}">
                <a16:creationId xmlns:a16="http://schemas.microsoft.com/office/drawing/2014/main" id="{959C1CD8-68DB-418E-B30A-AF7E21702750}"/>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F19BA5F2-E14A-46E5-8ED5-451861E8C3E0}"/>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214026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CADEA-335F-4EA1-8300-A7095148D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a:extLst>
              <a:ext uri="{FF2B5EF4-FFF2-40B4-BE49-F238E27FC236}">
                <a16:creationId xmlns:a16="http://schemas.microsoft.com/office/drawing/2014/main" id="{9AB4287B-1258-4FCB-91E7-9EDCBF358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1F1A3A-8E9C-43FD-AA9C-B43BA9BEBB5E}"/>
              </a:ext>
            </a:extLst>
          </p:cNvPr>
          <p:cNvSpPr>
            <a:spLocks noGrp="1"/>
          </p:cNvSpPr>
          <p:nvPr>
            <p:ph type="dt" sz="half" idx="10"/>
          </p:nvPr>
        </p:nvSpPr>
        <p:spPr/>
        <p:txBody>
          <a:bodyPr/>
          <a:lstStyle/>
          <a:p>
            <a:r>
              <a:rPr lang="de-DE"/>
              <a:t>30.06.2022</a:t>
            </a:r>
          </a:p>
        </p:txBody>
      </p:sp>
      <p:sp>
        <p:nvSpPr>
          <p:cNvPr id="5" name="Footer Placeholder 4">
            <a:extLst>
              <a:ext uri="{FF2B5EF4-FFF2-40B4-BE49-F238E27FC236}">
                <a16:creationId xmlns:a16="http://schemas.microsoft.com/office/drawing/2014/main" id="{83E5C9BF-AB4F-47B5-BF76-A9322637B227}"/>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456FB9F7-4ABD-414E-9600-C070C014A9AC}"/>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405505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47D9-915E-4993-A887-4C516818271D}"/>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5C826676-DD06-46A3-9923-2D2A2B175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a:extLst>
              <a:ext uri="{FF2B5EF4-FFF2-40B4-BE49-F238E27FC236}">
                <a16:creationId xmlns:a16="http://schemas.microsoft.com/office/drawing/2014/main" id="{8083484F-3CF5-4438-9780-5CAF9D594B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a:extLst>
              <a:ext uri="{FF2B5EF4-FFF2-40B4-BE49-F238E27FC236}">
                <a16:creationId xmlns:a16="http://schemas.microsoft.com/office/drawing/2014/main" id="{D1D8330A-BE37-4AB0-BC90-36475E04D611}"/>
              </a:ext>
            </a:extLst>
          </p:cNvPr>
          <p:cNvSpPr>
            <a:spLocks noGrp="1"/>
          </p:cNvSpPr>
          <p:nvPr>
            <p:ph type="dt" sz="half" idx="10"/>
          </p:nvPr>
        </p:nvSpPr>
        <p:spPr/>
        <p:txBody>
          <a:bodyPr/>
          <a:lstStyle/>
          <a:p>
            <a:r>
              <a:rPr lang="de-DE"/>
              <a:t>30.06.2022</a:t>
            </a:r>
          </a:p>
        </p:txBody>
      </p:sp>
      <p:sp>
        <p:nvSpPr>
          <p:cNvPr id="6" name="Footer Placeholder 5">
            <a:extLst>
              <a:ext uri="{FF2B5EF4-FFF2-40B4-BE49-F238E27FC236}">
                <a16:creationId xmlns:a16="http://schemas.microsoft.com/office/drawing/2014/main" id="{3B549CD3-4ECE-49C2-A8FA-98F4C53EEE48}"/>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487F257D-85AE-4D17-8A11-EACFC57240E6}"/>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155378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AE7A-81EA-41A9-B50C-2E811D6A70DB}"/>
              </a:ext>
            </a:extLst>
          </p:cNvPr>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a:extLst>
              <a:ext uri="{FF2B5EF4-FFF2-40B4-BE49-F238E27FC236}">
                <a16:creationId xmlns:a16="http://schemas.microsoft.com/office/drawing/2014/main" id="{88088191-DD4A-4F74-8660-C7C38EDEAE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41B4D0-FC72-4DB8-A309-B5BC8ED498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a:extLst>
              <a:ext uri="{FF2B5EF4-FFF2-40B4-BE49-F238E27FC236}">
                <a16:creationId xmlns:a16="http://schemas.microsoft.com/office/drawing/2014/main" id="{0EE91DCC-8A2C-4CE4-BDCD-C93C8C21F2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418FCB-A4A5-49E4-AD76-FC11C9B670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a:extLst>
              <a:ext uri="{FF2B5EF4-FFF2-40B4-BE49-F238E27FC236}">
                <a16:creationId xmlns:a16="http://schemas.microsoft.com/office/drawing/2014/main" id="{B36BB46E-8183-43FC-B3E5-E1A24FB378F3}"/>
              </a:ext>
            </a:extLst>
          </p:cNvPr>
          <p:cNvSpPr>
            <a:spLocks noGrp="1"/>
          </p:cNvSpPr>
          <p:nvPr>
            <p:ph type="dt" sz="half" idx="10"/>
          </p:nvPr>
        </p:nvSpPr>
        <p:spPr/>
        <p:txBody>
          <a:bodyPr/>
          <a:lstStyle/>
          <a:p>
            <a:r>
              <a:rPr lang="de-DE"/>
              <a:t>30.06.2022</a:t>
            </a:r>
          </a:p>
        </p:txBody>
      </p:sp>
      <p:sp>
        <p:nvSpPr>
          <p:cNvPr id="8" name="Footer Placeholder 7">
            <a:extLst>
              <a:ext uri="{FF2B5EF4-FFF2-40B4-BE49-F238E27FC236}">
                <a16:creationId xmlns:a16="http://schemas.microsoft.com/office/drawing/2014/main" id="{0A9DD5F8-63AA-41EE-B035-2540A13F2986}"/>
              </a:ext>
            </a:extLst>
          </p:cNvPr>
          <p:cNvSpPr>
            <a:spLocks noGrp="1"/>
          </p:cNvSpPr>
          <p:nvPr>
            <p:ph type="ftr" sz="quarter" idx="11"/>
          </p:nvPr>
        </p:nvSpPr>
        <p:spPr/>
        <p:txBody>
          <a:bodyPr/>
          <a:lstStyle/>
          <a:p>
            <a:endParaRPr lang="de-DE"/>
          </a:p>
        </p:txBody>
      </p:sp>
      <p:sp>
        <p:nvSpPr>
          <p:cNvPr id="9" name="Slide Number Placeholder 8">
            <a:extLst>
              <a:ext uri="{FF2B5EF4-FFF2-40B4-BE49-F238E27FC236}">
                <a16:creationId xmlns:a16="http://schemas.microsoft.com/office/drawing/2014/main" id="{45545AD1-96CC-4DD8-B8A3-2A5CF8ACFE77}"/>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30631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6CA11-E17B-4219-9F96-622FBBAF8B29}"/>
              </a:ext>
            </a:extLst>
          </p:cNvPr>
          <p:cNvSpPr>
            <a:spLocks noGrp="1"/>
          </p:cNvSpPr>
          <p:nvPr>
            <p:ph type="title"/>
          </p:nvPr>
        </p:nvSpPr>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53E30BA1-0284-4AA7-9C4B-0C0592C86665}"/>
              </a:ext>
            </a:extLst>
          </p:cNvPr>
          <p:cNvSpPr>
            <a:spLocks noGrp="1"/>
          </p:cNvSpPr>
          <p:nvPr>
            <p:ph type="dt" sz="half" idx="10"/>
          </p:nvPr>
        </p:nvSpPr>
        <p:spPr/>
        <p:txBody>
          <a:bodyPr/>
          <a:lstStyle/>
          <a:p>
            <a:r>
              <a:rPr lang="de-DE"/>
              <a:t>30.06.2022</a:t>
            </a:r>
          </a:p>
        </p:txBody>
      </p:sp>
      <p:sp>
        <p:nvSpPr>
          <p:cNvPr id="4" name="Footer Placeholder 3">
            <a:extLst>
              <a:ext uri="{FF2B5EF4-FFF2-40B4-BE49-F238E27FC236}">
                <a16:creationId xmlns:a16="http://schemas.microsoft.com/office/drawing/2014/main" id="{1EB2C0EE-93B6-4006-877F-8E81DAD254F6}"/>
              </a:ext>
            </a:extLst>
          </p:cNvPr>
          <p:cNvSpPr>
            <a:spLocks noGrp="1"/>
          </p:cNvSpPr>
          <p:nvPr>
            <p:ph type="ftr" sz="quarter" idx="11"/>
          </p:nvPr>
        </p:nvSpPr>
        <p:spPr/>
        <p:txBody>
          <a:bodyPr/>
          <a:lstStyle/>
          <a:p>
            <a:endParaRPr lang="de-DE"/>
          </a:p>
        </p:txBody>
      </p:sp>
      <p:sp>
        <p:nvSpPr>
          <p:cNvPr id="5" name="Slide Number Placeholder 4">
            <a:extLst>
              <a:ext uri="{FF2B5EF4-FFF2-40B4-BE49-F238E27FC236}">
                <a16:creationId xmlns:a16="http://schemas.microsoft.com/office/drawing/2014/main" id="{2E6EAAE4-59C1-40C2-BA71-D468C466DAF8}"/>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140154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112D56-30F0-49DF-9385-678245FA34C4}"/>
              </a:ext>
            </a:extLst>
          </p:cNvPr>
          <p:cNvSpPr>
            <a:spLocks noGrp="1"/>
          </p:cNvSpPr>
          <p:nvPr>
            <p:ph type="dt" sz="half" idx="10"/>
          </p:nvPr>
        </p:nvSpPr>
        <p:spPr/>
        <p:txBody>
          <a:bodyPr/>
          <a:lstStyle/>
          <a:p>
            <a:r>
              <a:rPr lang="de-DE"/>
              <a:t>30.06.2022</a:t>
            </a:r>
          </a:p>
        </p:txBody>
      </p:sp>
      <p:sp>
        <p:nvSpPr>
          <p:cNvPr id="3" name="Footer Placeholder 2">
            <a:extLst>
              <a:ext uri="{FF2B5EF4-FFF2-40B4-BE49-F238E27FC236}">
                <a16:creationId xmlns:a16="http://schemas.microsoft.com/office/drawing/2014/main" id="{19334A36-8C82-42F9-8623-31F951E24A65}"/>
              </a:ext>
            </a:extLst>
          </p:cNvPr>
          <p:cNvSpPr>
            <a:spLocks noGrp="1"/>
          </p:cNvSpPr>
          <p:nvPr>
            <p:ph type="ftr" sz="quarter" idx="11"/>
          </p:nvPr>
        </p:nvSpPr>
        <p:spPr/>
        <p:txBody>
          <a:bodyPr/>
          <a:lstStyle/>
          <a:p>
            <a:endParaRPr lang="de-DE"/>
          </a:p>
        </p:txBody>
      </p:sp>
      <p:sp>
        <p:nvSpPr>
          <p:cNvPr id="4" name="Slide Number Placeholder 3">
            <a:extLst>
              <a:ext uri="{FF2B5EF4-FFF2-40B4-BE49-F238E27FC236}">
                <a16:creationId xmlns:a16="http://schemas.microsoft.com/office/drawing/2014/main" id="{FB573670-8AA2-4890-B8D7-7498A1190258}"/>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116717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533E5-9876-4478-B84A-B8EEA37065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a:extLst>
              <a:ext uri="{FF2B5EF4-FFF2-40B4-BE49-F238E27FC236}">
                <a16:creationId xmlns:a16="http://schemas.microsoft.com/office/drawing/2014/main" id="{CED2E8F8-4BB3-4A73-AB08-BD6B7C8D1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a:extLst>
              <a:ext uri="{FF2B5EF4-FFF2-40B4-BE49-F238E27FC236}">
                <a16:creationId xmlns:a16="http://schemas.microsoft.com/office/drawing/2014/main" id="{8B9D168E-A4B2-4B4B-91DD-3CA6173E84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A500B-60FB-452C-AAB6-A5D95477EAFE}"/>
              </a:ext>
            </a:extLst>
          </p:cNvPr>
          <p:cNvSpPr>
            <a:spLocks noGrp="1"/>
          </p:cNvSpPr>
          <p:nvPr>
            <p:ph type="dt" sz="half" idx="10"/>
          </p:nvPr>
        </p:nvSpPr>
        <p:spPr/>
        <p:txBody>
          <a:bodyPr/>
          <a:lstStyle/>
          <a:p>
            <a:r>
              <a:rPr lang="de-DE"/>
              <a:t>30.06.2022</a:t>
            </a:r>
          </a:p>
        </p:txBody>
      </p:sp>
      <p:sp>
        <p:nvSpPr>
          <p:cNvPr id="6" name="Footer Placeholder 5">
            <a:extLst>
              <a:ext uri="{FF2B5EF4-FFF2-40B4-BE49-F238E27FC236}">
                <a16:creationId xmlns:a16="http://schemas.microsoft.com/office/drawing/2014/main" id="{F31B504B-19CA-4057-992C-CFBA3379059B}"/>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4EDED3DD-E4CA-482F-9691-74EFB8E3BA0C}"/>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1426802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BAD00-104D-4167-BFFA-3F778BE5E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a:extLst>
              <a:ext uri="{FF2B5EF4-FFF2-40B4-BE49-F238E27FC236}">
                <a16:creationId xmlns:a16="http://schemas.microsoft.com/office/drawing/2014/main" id="{164EFDB0-6FB7-486B-80AB-73386CA980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a:extLst>
              <a:ext uri="{FF2B5EF4-FFF2-40B4-BE49-F238E27FC236}">
                <a16:creationId xmlns:a16="http://schemas.microsoft.com/office/drawing/2014/main" id="{8109592B-F45C-40DC-9436-70EA0F714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2D61E-6DAB-4F62-83CC-60AACD79A1A5}"/>
              </a:ext>
            </a:extLst>
          </p:cNvPr>
          <p:cNvSpPr>
            <a:spLocks noGrp="1"/>
          </p:cNvSpPr>
          <p:nvPr>
            <p:ph type="dt" sz="half" idx="10"/>
          </p:nvPr>
        </p:nvSpPr>
        <p:spPr/>
        <p:txBody>
          <a:bodyPr/>
          <a:lstStyle/>
          <a:p>
            <a:r>
              <a:rPr lang="de-DE"/>
              <a:t>30.06.2022</a:t>
            </a:r>
          </a:p>
        </p:txBody>
      </p:sp>
      <p:sp>
        <p:nvSpPr>
          <p:cNvPr id="6" name="Footer Placeholder 5">
            <a:extLst>
              <a:ext uri="{FF2B5EF4-FFF2-40B4-BE49-F238E27FC236}">
                <a16:creationId xmlns:a16="http://schemas.microsoft.com/office/drawing/2014/main" id="{0A4080C6-0860-4831-85BE-C464C1B57209}"/>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B3FA99AA-96A9-473E-85C3-5B040AC33B07}"/>
              </a:ext>
            </a:extLst>
          </p:cNvPr>
          <p:cNvSpPr>
            <a:spLocks noGrp="1"/>
          </p:cNvSpPr>
          <p:nvPr>
            <p:ph type="sldNum" sz="quarter" idx="12"/>
          </p:nvPr>
        </p:nvSpPr>
        <p:spPr/>
        <p:txBody>
          <a:bodyPr/>
          <a:lstStyle/>
          <a:p>
            <a:fld id="{D221FB45-5AF6-4344-B75C-C60492E5C3C0}" type="slidenum">
              <a:rPr lang="de-DE" smtClean="0"/>
              <a:t>‹#›</a:t>
            </a:fld>
            <a:endParaRPr lang="de-DE"/>
          </a:p>
        </p:txBody>
      </p:sp>
    </p:spTree>
    <p:extLst>
      <p:ext uri="{BB962C8B-B14F-4D97-AF65-F5344CB8AC3E}">
        <p14:creationId xmlns:p14="http://schemas.microsoft.com/office/powerpoint/2010/main" val="135574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4CAA8E4-D635-4211-A9A8-EFF93D626DB4}"/>
              </a:ext>
            </a:extLst>
          </p:cNvPr>
          <p:cNvGraphicFramePr>
            <a:graphicFrameLocks noChangeAspect="1"/>
          </p:cNvGraphicFramePr>
          <p:nvPr userDrawn="1">
            <p:custDataLst>
              <p:tags r:id="rId13"/>
            </p:custDataLst>
            <p:extLst>
              <p:ext uri="{D42A27DB-BD31-4B8C-83A1-F6EECF244321}">
                <p14:modId xmlns:p14="http://schemas.microsoft.com/office/powerpoint/2010/main" val="3067914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53" imgH="353" progId="TCLayout.ActiveDocument.1">
                  <p:embed/>
                </p:oleObj>
              </mc:Choice>
              <mc:Fallback>
                <p:oleObj name="think-cell Slide" r:id="rId14" imgW="353" imgH="353" progId="TCLayout.ActiveDocument.1">
                  <p:embed/>
                  <p:pic>
                    <p:nvPicPr>
                      <p:cNvPr id="8" name="Object 7" hidden="1">
                        <a:extLst>
                          <a:ext uri="{FF2B5EF4-FFF2-40B4-BE49-F238E27FC236}">
                            <a16:creationId xmlns:a16="http://schemas.microsoft.com/office/drawing/2014/main" id="{74CAA8E4-D635-4211-A9A8-EFF93D626DB4}"/>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C8604B77-90AA-4A02-B37D-C720BAEBB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a:extLst>
              <a:ext uri="{FF2B5EF4-FFF2-40B4-BE49-F238E27FC236}">
                <a16:creationId xmlns:a16="http://schemas.microsoft.com/office/drawing/2014/main" id="{1AD7927F-77D7-48D6-B87D-DC9EAD81D6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ECE81DB3-E9F9-4F0A-BAF2-9941A1EBA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30.06.2022</a:t>
            </a:r>
          </a:p>
        </p:txBody>
      </p:sp>
      <p:sp>
        <p:nvSpPr>
          <p:cNvPr id="5" name="Footer Placeholder 4">
            <a:extLst>
              <a:ext uri="{FF2B5EF4-FFF2-40B4-BE49-F238E27FC236}">
                <a16:creationId xmlns:a16="http://schemas.microsoft.com/office/drawing/2014/main" id="{A9B7B7B1-CDD4-4C26-8E03-38B9FDE03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a:extLst>
              <a:ext uri="{FF2B5EF4-FFF2-40B4-BE49-F238E27FC236}">
                <a16:creationId xmlns:a16="http://schemas.microsoft.com/office/drawing/2014/main" id="{5705E4E8-9E47-4834-B595-3489E7CC71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1FB45-5AF6-4344-B75C-C60492E5C3C0}" type="slidenum">
              <a:rPr lang="de-DE" smtClean="0"/>
              <a:t>‹#›</a:t>
            </a:fld>
            <a:endParaRPr lang="de-DE"/>
          </a:p>
        </p:txBody>
      </p:sp>
    </p:spTree>
    <p:extLst>
      <p:ext uri="{BB962C8B-B14F-4D97-AF65-F5344CB8AC3E}">
        <p14:creationId xmlns:p14="http://schemas.microsoft.com/office/powerpoint/2010/main" val="49254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slide" Target="slide3.xml"/><Relationship Id="rId5" Type="http://schemas.openxmlformats.org/officeDocument/2006/relationships/image" Target="../media/image2.png"/><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slide" Target="slide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5.png"/><Relationship Id="rId5" Type="http://schemas.openxmlformats.org/officeDocument/2006/relationships/slide" Target="slide6.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slide" Target="slide1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slide" Target="slide11.xml"/><Relationship Id="rId5" Type="http://schemas.openxmlformats.org/officeDocument/2006/relationships/hyperlink" Target="https://datatracker.ietf.org/doc/html/rfc9002#section-6.1" TargetMode="Externa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slide" Target="slide13.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mailarchive.ietf.org/arch/msg/multipathtcp/sHqxHFlQKsf3KRjlmC8l8EasMZE/" TargetMode="Externa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slide" Target="slide14.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BDA53E1-204F-4A76-9563-08C0B27D9560}"/>
              </a:ext>
            </a:extLst>
          </p:cNvPr>
          <p:cNvGraphicFramePr>
            <a:graphicFrameLocks noChangeAspect="1"/>
          </p:cNvGraphicFramePr>
          <p:nvPr>
            <p:custDataLst>
              <p:tags r:id="rId1"/>
            </p:custDataLst>
            <p:extLst>
              <p:ext uri="{D42A27DB-BD31-4B8C-83A1-F6EECF244321}">
                <p14:modId xmlns:p14="http://schemas.microsoft.com/office/powerpoint/2010/main" val="623540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5" name="Object 4" hidden="1">
                        <a:extLst>
                          <a:ext uri="{FF2B5EF4-FFF2-40B4-BE49-F238E27FC236}">
                            <a16:creationId xmlns:a16="http://schemas.microsoft.com/office/drawing/2014/main" id="{2BDA53E1-204F-4A76-9563-08C0B27D956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E99C943-3ED8-4B90-A217-7B9209FD3C56}"/>
              </a:ext>
            </a:extLst>
          </p:cNvPr>
          <p:cNvSpPr>
            <a:spLocks noGrp="1"/>
          </p:cNvSpPr>
          <p:nvPr>
            <p:ph type="ctrTitle"/>
          </p:nvPr>
        </p:nvSpPr>
        <p:spPr/>
        <p:txBody>
          <a:bodyPr vert="horz">
            <a:normAutofit fontScale="90000"/>
          </a:bodyPr>
          <a:lstStyle/>
          <a:p>
            <a:br>
              <a:rPr lang="de-DE" dirty="0"/>
            </a:br>
            <a:r>
              <a:rPr lang="de-DE" dirty="0" err="1"/>
              <a:t>Multipath</a:t>
            </a:r>
            <a:r>
              <a:rPr lang="de-DE" dirty="0"/>
              <a:t> Re-</a:t>
            </a:r>
            <a:r>
              <a:rPr lang="de-DE" dirty="0" err="1"/>
              <a:t>ordering</a:t>
            </a:r>
            <a:r>
              <a:rPr lang="de-DE" dirty="0"/>
              <a:t> </a:t>
            </a:r>
            <a:r>
              <a:rPr lang="de-DE" dirty="0" err="1"/>
              <a:t>findings</a:t>
            </a:r>
            <a:endParaRPr lang="de-DE" dirty="0"/>
          </a:p>
        </p:txBody>
      </p:sp>
      <p:sp>
        <p:nvSpPr>
          <p:cNvPr id="3" name="Subtitle 2">
            <a:extLst>
              <a:ext uri="{FF2B5EF4-FFF2-40B4-BE49-F238E27FC236}">
                <a16:creationId xmlns:a16="http://schemas.microsoft.com/office/drawing/2014/main" id="{CCA95EF0-9CB6-45EE-A509-CC242CCCAF1E}"/>
              </a:ext>
            </a:extLst>
          </p:cNvPr>
          <p:cNvSpPr>
            <a:spLocks noGrp="1"/>
          </p:cNvSpPr>
          <p:nvPr>
            <p:ph type="subTitle" idx="1"/>
          </p:nvPr>
        </p:nvSpPr>
        <p:spPr/>
        <p:txBody>
          <a:bodyPr>
            <a:normAutofit lnSpcReduction="10000"/>
          </a:bodyPr>
          <a:lstStyle/>
          <a:p>
            <a:r>
              <a:rPr lang="de-DE" dirty="0"/>
              <a:t>3GPP SA2 Rel. 18 </a:t>
            </a:r>
            <a:r>
              <a:rPr lang="de-DE" dirty="0" err="1"/>
              <a:t>study</a:t>
            </a:r>
            <a:r>
              <a:rPr lang="de-DE" dirty="0"/>
              <a:t> </a:t>
            </a:r>
            <a:r>
              <a:rPr lang="de-DE" dirty="0" err="1"/>
              <a:t>phase</a:t>
            </a:r>
            <a:r>
              <a:rPr lang="de-DE" dirty="0"/>
              <a:t> CC on KI#2</a:t>
            </a:r>
          </a:p>
          <a:p>
            <a:endParaRPr lang="de-DE" dirty="0"/>
          </a:p>
          <a:p>
            <a:r>
              <a:rPr lang="de-DE" dirty="0"/>
              <a:t>Deutsche Telekom, Alibaba, BT, Tencent</a:t>
            </a:r>
          </a:p>
          <a:p>
            <a:r>
              <a:rPr lang="de-DE" sz="2000" dirty="0"/>
              <a:t>Markus Amend, Dieter Gludovacz</a:t>
            </a:r>
          </a:p>
        </p:txBody>
      </p:sp>
    </p:spTree>
    <p:extLst>
      <p:ext uri="{BB962C8B-B14F-4D97-AF65-F5344CB8AC3E}">
        <p14:creationId xmlns:p14="http://schemas.microsoft.com/office/powerpoint/2010/main" val="236203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97BF9C3-D042-4C39-9312-B39F51B9C251}"/>
              </a:ext>
            </a:extLst>
          </p:cNvPr>
          <p:cNvGraphicFramePr>
            <a:graphicFrameLocks noChangeAspect="1"/>
          </p:cNvGraphicFramePr>
          <p:nvPr>
            <p:custDataLst>
              <p:tags r:id="rId1"/>
            </p:custDataLst>
            <p:extLst>
              <p:ext uri="{D42A27DB-BD31-4B8C-83A1-F6EECF244321}">
                <p14:modId xmlns:p14="http://schemas.microsoft.com/office/powerpoint/2010/main" val="3094908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4" name="Object 3" hidden="1">
                        <a:extLst>
                          <a:ext uri="{FF2B5EF4-FFF2-40B4-BE49-F238E27FC236}">
                            <a16:creationId xmlns:a16="http://schemas.microsoft.com/office/drawing/2014/main" id="{397BF9C3-D042-4C39-9312-B39F51B9C25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3605955-B0D6-4889-885B-C9880727B75D}"/>
              </a:ext>
            </a:extLst>
          </p:cNvPr>
          <p:cNvSpPr>
            <a:spLocks noGrp="1"/>
          </p:cNvSpPr>
          <p:nvPr>
            <p:ph type="title"/>
          </p:nvPr>
        </p:nvSpPr>
        <p:spPr/>
        <p:txBody>
          <a:bodyPr vert="horz"/>
          <a:lstStyle/>
          <a:p>
            <a:r>
              <a:rPr lang="de-DE" dirty="0"/>
              <a:t>General </a:t>
            </a:r>
            <a:r>
              <a:rPr lang="de-DE" dirty="0" err="1"/>
              <a:t>observations</a:t>
            </a:r>
            <a:r>
              <a:rPr lang="de-DE" dirty="0"/>
              <a:t> </a:t>
            </a:r>
            <a:r>
              <a:rPr lang="de-DE" dirty="0" err="1"/>
              <a:t>shared</a:t>
            </a:r>
            <a:r>
              <a:rPr lang="de-DE" dirty="0"/>
              <a:t> in S2-2203965</a:t>
            </a:r>
          </a:p>
        </p:txBody>
      </p:sp>
      <p:sp>
        <p:nvSpPr>
          <p:cNvPr id="3" name="Content Placeholder 2">
            <a:extLst>
              <a:ext uri="{FF2B5EF4-FFF2-40B4-BE49-F238E27FC236}">
                <a16:creationId xmlns:a16="http://schemas.microsoft.com/office/drawing/2014/main" id="{6FBD6FF5-EABE-4A2D-B140-38237DBFA215}"/>
              </a:ext>
            </a:extLst>
          </p:cNvPr>
          <p:cNvSpPr>
            <a:spLocks noGrp="1"/>
          </p:cNvSpPr>
          <p:nvPr>
            <p:ph idx="1"/>
          </p:nvPr>
        </p:nvSpPr>
        <p:spPr/>
        <p:txBody>
          <a:bodyPr>
            <a:normAutofit fontScale="47500" lnSpcReduction="20000"/>
          </a:bodyPr>
          <a:lstStyle/>
          <a:p>
            <a:pPr fontAlgn="auto" hangingPunct="1">
              <a:spcAft>
                <a:spcPts val="900"/>
              </a:spcAft>
            </a:pPr>
            <a:r>
              <a:rPr lang="en-US" dirty="0"/>
              <a:t>Observation 1: Latency/Jitter and Out of order packet delivery are even bigger challenges in multi-path than in single path scenarios.</a:t>
            </a:r>
            <a:endParaRPr lang="de-DE" dirty="0"/>
          </a:p>
          <a:p>
            <a:pPr fontAlgn="auto" hangingPunct="1">
              <a:spcAft>
                <a:spcPts val="900"/>
              </a:spcAft>
            </a:pPr>
            <a:r>
              <a:rPr lang="en-US" dirty="0"/>
              <a:t>Observation 2: TCP's and QUIC's reliable and in-order delivery transport characteristic is ensured by flow and congestion control with specific demand on latency/jitter and order of delivery.</a:t>
            </a:r>
            <a:endParaRPr lang="de-DE" dirty="0"/>
          </a:p>
          <a:p>
            <a:pPr fontAlgn="auto" hangingPunct="1">
              <a:spcAft>
                <a:spcPts val="900"/>
              </a:spcAft>
            </a:pPr>
            <a:r>
              <a:rPr lang="en-US" dirty="0"/>
              <a:t>Observation 3: There exists UDP traffic which does not need flow and/or congestion control at all or with lower quality demand on latency/jitter and order of delivery.</a:t>
            </a:r>
            <a:endParaRPr lang="de-DE" dirty="0"/>
          </a:p>
          <a:p>
            <a:pPr fontAlgn="auto" hangingPunct="1">
              <a:spcAft>
                <a:spcPts val="900"/>
              </a:spcAft>
            </a:pPr>
            <a:r>
              <a:rPr lang="en-US" dirty="0"/>
              <a:t>Observation 4: Non-TCP traffic mix ranges between UDP and TCP-like requirements with different demands on in-order delivery and stable latency.</a:t>
            </a:r>
            <a:endParaRPr lang="de-DE" dirty="0"/>
          </a:p>
          <a:p>
            <a:pPr fontAlgn="auto" hangingPunct="1">
              <a:spcAft>
                <a:spcPts val="900"/>
              </a:spcAft>
            </a:pPr>
            <a:r>
              <a:rPr lang="en-US" dirty="0"/>
              <a:t>Observation 5: All solutions discussed for non-TCP traffic splitting must cope with this broad range of transport requirements.</a:t>
            </a:r>
            <a:endParaRPr lang="de-DE" dirty="0"/>
          </a:p>
          <a:p>
            <a:pPr fontAlgn="auto" hangingPunct="1">
              <a:spcAft>
                <a:spcPts val="900"/>
              </a:spcAft>
            </a:pPr>
            <a:r>
              <a:rPr lang="en-US" dirty="0"/>
              <a:t>Observation 6: At the last SA2#150e meeting it was widely acknowledged, that re-ordering is a necessity. </a:t>
            </a:r>
            <a:endParaRPr lang="de-DE" dirty="0"/>
          </a:p>
          <a:p>
            <a:pPr fontAlgn="auto" hangingPunct="1">
              <a:spcAft>
                <a:spcPts val="900"/>
              </a:spcAft>
            </a:pPr>
            <a:r>
              <a:rPr lang="en-US" dirty="0"/>
              <a:t>Observation 7: Re-ordering for MP-DCCP or MP-QUIC is not on the roadmap of IETF. </a:t>
            </a:r>
            <a:endParaRPr lang="de-DE" dirty="0"/>
          </a:p>
          <a:p>
            <a:pPr fontAlgn="auto" hangingPunct="1">
              <a:spcAft>
                <a:spcPts val="900"/>
              </a:spcAft>
            </a:pPr>
            <a:r>
              <a:rPr lang="en-US" dirty="0"/>
              <a:t>Observation 8: MPTCP or MP-QUIC (without DATAGRAM) as such are not suitable for in-order delivery for non-TCP traffic. </a:t>
            </a:r>
            <a:endParaRPr lang="de-DE" dirty="0"/>
          </a:p>
          <a:p>
            <a:pPr fontAlgn="auto" hangingPunct="1">
              <a:spcAft>
                <a:spcPts val="900"/>
              </a:spcAft>
            </a:pPr>
            <a:r>
              <a:rPr lang="en-US" dirty="0"/>
              <a:t>Observation 9: Test results show re-ordering can greatly improve the performance/throughput of reliable flows (e.g. QUIC traffic) with strict in order requirement.</a:t>
            </a:r>
            <a:endParaRPr lang="de-DE" dirty="0"/>
          </a:p>
          <a:p>
            <a:pPr hangingPunct="0">
              <a:spcAft>
                <a:spcPts val="900"/>
              </a:spcAft>
            </a:pPr>
            <a:r>
              <a:rPr lang="en-US" dirty="0"/>
              <a:t>Observation 10: For services without sensitivity to reliability and order of delivery work well without re-ordering, otherwise re-ordering is needed.</a:t>
            </a:r>
            <a:endParaRPr lang="de-DE" dirty="0"/>
          </a:p>
          <a:p>
            <a:endParaRPr lang="de-DE" dirty="0"/>
          </a:p>
        </p:txBody>
      </p:sp>
      <p:sp>
        <p:nvSpPr>
          <p:cNvPr id="18" name="Date Placeholder 17">
            <a:extLst>
              <a:ext uri="{FF2B5EF4-FFF2-40B4-BE49-F238E27FC236}">
                <a16:creationId xmlns:a16="http://schemas.microsoft.com/office/drawing/2014/main" id="{00285E19-A223-434D-903F-A3AEE2B9018C}"/>
              </a:ext>
            </a:extLst>
          </p:cNvPr>
          <p:cNvSpPr>
            <a:spLocks noGrp="1"/>
          </p:cNvSpPr>
          <p:nvPr>
            <p:ph type="dt" sz="half" idx="10"/>
          </p:nvPr>
        </p:nvSpPr>
        <p:spPr/>
        <p:txBody>
          <a:bodyPr/>
          <a:lstStyle/>
          <a:p>
            <a:r>
              <a:rPr lang="de-DE"/>
              <a:t>30.06.2022</a:t>
            </a:r>
          </a:p>
        </p:txBody>
      </p:sp>
      <p:sp>
        <p:nvSpPr>
          <p:cNvPr id="19" name="Slide Number Placeholder 18">
            <a:extLst>
              <a:ext uri="{FF2B5EF4-FFF2-40B4-BE49-F238E27FC236}">
                <a16:creationId xmlns:a16="http://schemas.microsoft.com/office/drawing/2014/main" id="{E6881789-A6C9-47A8-8143-6B6DDA378867}"/>
              </a:ext>
            </a:extLst>
          </p:cNvPr>
          <p:cNvSpPr>
            <a:spLocks noGrp="1"/>
          </p:cNvSpPr>
          <p:nvPr>
            <p:ph type="sldNum" sz="quarter" idx="12"/>
          </p:nvPr>
        </p:nvSpPr>
        <p:spPr/>
        <p:txBody>
          <a:bodyPr/>
          <a:lstStyle/>
          <a:p>
            <a:fld id="{D221FB45-5AF6-4344-B75C-C60492E5C3C0}" type="slidenum">
              <a:rPr lang="de-DE" smtClean="0"/>
              <a:t>10</a:t>
            </a:fld>
            <a:endParaRPr lang="de-DE"/>
          </a:p>
        </p:txBody>
      </p:sp>
    </p:spTree>
    <p:extLst>
      <p:ext uri="{BB962C8B-B14F-4D97-AF65-F5344CB8AC3E}">
        <p14:creationId xmlns:p14="http://schemas.microsoft.com/office/powerpoint/2010/main" val="77542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DDCAECF-EE71-42D5-A442-43DBBB38416D}"/>
              </a:ext>
            </a:extLst>
          </p:cNvPr>
          <p:cNvGraphicFramePr>
            <a:graphicFrameLocks noChangeAspect="1"/>
          </p:cNvGraphicFramePr>
          <p:nvPr>
            <p:custDataLst>
              <p:tags r:id="rId1"/>
            </p:custDataLst>
            <p:extLst>
              <p:ext uri="{D42A27DB-BD31-4B8C-83A1-F6EECF244321}">
                <p14:modId xmlns:p14="http://schemas.microsoft.com/office/powerpoint/2010/main" val="38409141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3DDCAECF-EE71-42D5-A442-43DBBB3841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1BC6D04-61EA-45C6-8D2D-AD65F23B6F60}"/>
              </a:ext>
            </a:extLst>
          </p:cNvPr>
          <p:cNvSpPr>
            <a:spLocks noGrp="1"/>
          </p:cNvSpPr>
          <p:nvPr>
            <p:ph type="title"/>
          </p:nvPr>
        </p:nvSpPr>
        <p:spPr/>
        <p:txBody>
          <a:bodyPr vert="horz"/>
          <a:lstStyle/>
          <a:p>
            <a:r>
              <a:rPr lang="de-DE" dirty="0"/>
              <a:t>Measurement w/o </a:t>
            </a:r>
            <a:r>
              <a:rPr lang="de-DE" dirty="0" err="1"/>
              <a:t>re-ordering</a:t>
            </a:r>
            <a:r>
              <a:rPr lang="de-DE" dirty="0"/>
              <a:t> </a:t>
            </a:r>
            <a:r>
              <a:rPr lang="de-DE" dirty="0" err="1"/>
              <a:t>carrying</a:t>
            </a:r>
            <a:r>
              <a:rPr lang="de-DE" dirty="0"/>
              <a:t> TCP</a:t>
            </a:r>
          </a:p>
        </p:txBody>
      </p:sp>
      <p:sp>
        <p:nvSpPr>
          <p:cNvPr id="3" name="Content Placeholder 2">
            <a:extLst>
              <a:ext uri="{FF2B5EF4-FFF2-40B4-BE49-F238E27FC236}">
                <a16:creationId xmlns:a16="http://schemas.microsoft.com/office/drawing/2014/main" id="{9B7F03B5-0F8F-475A-845D-F4909B1ED5B4}"/>
              </a:ext>
            </a:extLst>
          </p:cNvPr>
          <p:cNvSpPr>
            <a:spLocks noGrp="1"/>
          </p:cNvSpPr>
          <p:nvPr>
            <p:ph idx="1"/>
          </p:nvPr>
        </p:nvSpPr>
        <p:spPr>
          <a:xfrm>
            <a:off x="838200" y="1825625"/>
            <a:ext cx="10515600" cy="1325563"/>
          </a:xfrm>
        </p:spPr>
        <p:txBody>
          <a:body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Packets entering the ATSSS receiver are forwarded in the order they arrive.</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Setup: Priority based steering mode with preference on low-latency path, Path delay difference 15ms, 10Mbps both links</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None/>
            </a:pPr>
            <a:endParaRPr lang="de-DE" dirty="0"/>
          </a:p>
        </p:txBody>
      </p:sp>
      <p:sp>
        <p:nvSpPr>
          <p:cNvPr id="4" name="Date Placeholder 3">
            <a:extLst>
              <a:ext uri="{FF2B5EF4-FFF2-40B4-BE49-F238E27FC236}">
                <a16:creationId xmlns:a16="http://schemas.microsoft.com/office/drawing/2014/main" id="{38B624F5-F462-49E9-A18E-0BD64039A0FC}"/>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EFE1406D-F39E-4A35-8604-FC19EDA37991}"/>
              </a:ext>
            </a:extLst>
          </p:cNvPr>
          <p:cNvSpPr>
            <a:spLocks noGrp="1"/>
          </p:cNvSpPr>
          <p:nvPr>
            <p:ph type="sldNum" sz="quarter" idx="12"/>
          </p:nvPr>
        </p:nvSpPr>
        <p:spPr/>
        <p:txBody>
          <a:bodyPr/>
          <a:lstStyle/>
          <a:p>
            <a:fld id="{D221FB45-5AF6-4344-B75C-C60492E5C3C0}" type="slidenum">
              <a:rPr lang="de-DE" smtClean="0"/>
              <a:t>11</a:t>
            </a:fld>
            <a:endParaRPr lang="de-DE"/>
          </a:p>
        </p:txBody>
      </p:sp>
      <p:pic>
        <p:nvPicPr>
          <p:cNvPr id="9" name="Picture 8" descr="Graphical user interface&#10;&#10;Description automatically generated with low confidence">
            <a:extLst>
              <a:ext uri="{FF2B5EF4-FFF2-40B4-BE49-F238E27FC236}">
                <a16:creationId xmlns:a16="http://schemas.microsoft.com/office/drawing/2014/main" id="{6E79445A-E829-4878-86BC-AA9111EA3A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3031556"/>
            <a:ext cx="5771154" cy="3063776"/>
          </a:xfrm>
          <a:prstGeom prst="rect">
            <a:avLst/>
          </a:prstGeom>
        </p:spPr>
      </p:pic>
      <p:sp>
        <p:nvSpPr>
          <p:cNvPr id="11" name="Content Placeholder 2">
            <a:extLst>
              <a:ext uri="{FF2B5EF4-FFF2-40B4-BE49-F238E27FC236}">
                <a16:creationId xmlns:a16="http://schemas.microsoft.com/office/drawing/2014/main" id="{45EC5E62-F63B-4FF4-BB16-9A60320E44FA}"/>
              </a:ext>
            </a:extLst>
          </p:cNvPr>
          <p:cNvSpPr txBox="1">
            <a:spLocks/>
          </p:cNvSpPr>
          <p:nvPr/>
        </p:nvSpPr>
        <p:spPr>
          <a:xfrm>
            <a:off x="838200" y="3177883"/>
            <a:ext cx="5025189" cy="289075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spcAft>
                <a:spcPts val="900"/>
              </a:spcAft>
              <a:buFont typeface="Arial" panose="020B0604020202020204" pitchFamily="34" charset="0"/>
              <a:buNone/>
            </a:pPr>
            <a:r>
              <a:rPr lang="en-GB" sz="1800" b="1" dirty="0">
                <a:solidFill>
                  <a:srgbClr val="000000"/>
                </a:solidFill>
                <a:latin typeface="Times New Roman" panose="02020603050405020304" pitchFamily="18" charset="0"/>
                <a:ea typeface="Malgun Gothic" panose="020B0503020000020004" pitchFamily="34" charset="-127"/>
              </a:rPr>
              <a:t>Note</a:t>
            </a:r>
            <a:r>
              <a:rPr lang="en-US" sz="1800" b="1" dirty="0">
                <a:solidFill>
                  <a:srgbClr val="000000"/>
                </a:solidFill>
                <a:latin typeface="Times New Roman" panose="02020603050405020304" pitchFamily="18" charset="0"/>
                <a:ea typeface="Malgun Gothic" panose="020B0503020000020004" pitchFamily="34" charset="-127"/>
              </a:rPr>
              <a:t>: Average goodput measured by </a:t>
            </a:r>
            <a:r>
              <a:rPr lang="en-US" sz="1800" b="1" dirty="0" err="1">
                <a:solidFill>
                  <a:srgbClr val="000000"/>
                </a:solidFill>
                <a:latin typeface="Times New Roman" panose="02020603050405020304" pitchFamily="18" charset="0"/>
                <a:ea typeface="Malgun Gothic" panose="020B0503020000020004" pitchFamily="34" charset="-127"/>
              </a:rPr>
              <a:t>iPerf</a:t>
            </a:r>
            <a:r>
              <a:rPr lang="en-US" sz="1800" b="1" dirty="0">
                <a:solidFill>
                  <a:srgbClr val="000000"/>
                </a:solidFill>
                <a:latin typeface="Times New Roman" panose="02020603050405020304" pitchFamily="18" charset="0"/>
                <a:ea typeface="Malgun Gothic" panose="020B0503020000020004" pitchFamily="34" charset="-127"/>
              </a:rPr>
              <a:t> = </a:t>
            </a:r>
            <a:r>
              <a:rPr lang="fr-FR" sz="1800" b="1" dirty="0">
                <a:solidFill>
                  <a:srgbClr val="000000"/>
                </a:solidFill>
                <a:latin typeface="Times New Roman" panose="02020603050405020304" pitchFamily="18" charset="0"/>
                <a:ea typeface="Malgun Gothic" panose="020B0503020000020004" pitchFamily="34" charset="-127"/>
              </a:rPr>
              <a:t>12.0 Mbits/sec and </a:t>
            </a:r>
            <a:r>
              <a:rPr lang="fr-FR" sz="1800" b="1" dirty="0" err="1">
                <a:solidFill>
                  <a:srgbClr val="000000"/>
                </a:solidFill>
                <a:latin typeface="Times New Roman" panose="02020603050405020304" pitchFamily="18" charset="0"/>
                <a:ea typeface="Malgun Gothic" panose="020B0503020000020004" pitchFamily="34" charset="-127"/>
              </a:rPr>
              <a:t>indicates</a:t>
            </a:r>
            <a:r>
              <a:rPr lang="fr-FR" sz="1800" b="1" dirty="0">
                <a:solidFill>
                  <a:srgbClr val="000000"/>
                </a:solidFill>
                <a:latin typeface="Times New Roman" panose="02020603050405020304" pitchFamily="18" charset="0"/>
                <a:ea typeface="Malgun Gothic" panose="020B0503020000020004" pitchFamily="34" charset="-127"/>
              </a:rPr>
              <a:t>, as per the </a:t>
            </a:r>
            <a:r>
              <a:rPr lang="fr-FR" sz="1800" b="1" dirty="0" err="1">
                <a:solidFill>
                  <a:srgbClr val="000000"/>
                </a:solidFill>
                <a:latin typeface="Times New Roman" panose="02020603050405020304" pitchFamily="18" charset="0"/>
                <a:ea typeface="Malgun Gothic" panose="020B0503020000020004" pitchFamily="34" charset="-127"/>
              </a:rPr>
              <a:t>measurement</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diagram</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that</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throughput</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is</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wasted</a:t>
            </a:r>
            <a:r>
              <a:rPr lang="fr-FR" sz="1800" b="1" dirty="0">
                <a:solidFill>
                  <a:srgbClr val="000000"/>
                </a:solidFill>
                <a:latin typeface="Times New Roman" panose="02020603050405020304" pitchFamily="18" charset="0"/>
                <a:ea typeface="Malgun Gothic" panose="020B0503020000020004" pitchFamily="34" charset="-127"/>
              </a:rPr>
              <a:t> for </a:t>
            </a:r>
            <a:r>
              <a:rPr lang="fr-FR" sz="1800" b="1" dirty="0" err="1">
                <a:solidFill>
                  <a:srgbClr val="000000"/>
                </a:solidFill>
                <a:latin typeface="Times New Roman" panose="02020603050405020304" pitchFamily="18" charset="0"/>
                <a:ea typeface="Malgun Gothic" panose="020B0503020000020004" pitchFamily="34" charset="-127"/>
              </a:rPr>
              <a:t>unnecessary</a:t>
            </a:r>
            <a:r>
              <a:rPr lang="fr-FR" sz="1800" b="1" dirty="0">
                <a:solidFill>
                  <a:srgbClr val="000000"/>
                </a:solidFill>
                <a:latin typeface="Times New Roman" panose="02020603050405020304" pitchFamily="18" charset="0"/>
                <a:ea typeface="Malgun Gothic" panose="020B0503020000020004" pitchFamily="34" charset="-127"/>
              </a:rPr>
              <a:t> </a:t>
            </a:r>
            <a:r>
              <a:rPr lang="fr-FR" sz="1800" b="1" dirty="0" err="1">
                <a:solidFill>
                  <a:srgbClr val="000000"/>
                </a:solidFill>
                <a:latin typeface="Times New Roman" panose="02020603050405020304" pitchFamily="18" charset="0"/>
                <a:ea typeface="Malgun Gothic" panose="020B0503020000020004" pitchFamily="34" charset="-127"/>
              </a:rPr>
              <a:t>re-transmissions</a:t>
            </a:r>
            <a:r>
              <a:rPr lang="fr-FR" sz="1800" b="1" dirty="0">
                <a:solidFill>
                  <a:srgbClr val="000000"/>
                </a:solidFill>
                <a:latin typeface="Times New Roman" panose="02020603050405020304" pitchFamily="18" charset="0"/>
                <a:ea typeface="Malgun Gothic" panose="020B0503020000020004" pitchFamily="34" charset="-127"/>
              </a:rPr>
              <a:t>.</a:t>
            </a:r>
            <a:endParaRPr lang="de-DE" sz="1800" dirty="0">
              <a:solidFill>
                <a:srgbClr val="000000"/>
              </a:solidFill>
              <a:latin typeface="Times New Roman" panose="02020603050405020304" pitchFamily="18" charset="0"/>
              <a:ea typeface="Malgun Gothic" panose="020B0503020000020004" pitchFamily="34" charset="-127"/>
            </a:endParaRPr>
          </a:p>
          <a:p>
            <a:pPr marL="0" indent="0" hangingPunct="0">
              <a:spcAft>
                <a:spcPts val="900"/>
              </a:spcAft>
              <a:buNone/>
            </a:pPr>
            <a:r>
              <a:rPr lang="en-US" sz="1800" dirty="0">
                <a:solidFill>
                  <a:srgbClr val="000000"/>
                </a:solidFill>
                <a:latin typeface="Times New Roman" panose="02020603050405020304" pitchFamily="18" charset="0"/>
                <a:ea typeface="Malgun Gothic" panose="020B0503020000020004" pitchFamily="34" charset="-127"/>
              </a:rPr>
              <a:t>Out-of-order data reception causes Duplicate Acknowledgements (</a:t>
            </a:r>
            <a:r>
              <a:rPr lang="en-US" sz="1800" dirty="0" err="1">
                <a:solidFill>
                  <a:srgbClr val="000000"/>
                </a:solidFill>
                <a:latin typeface="Times New Roman" panose="02020603050405020304" pitchFamily="18" charset="0"/>
                <a:ea typeface="Malgun Gothic" panose="020B0503020000020004" pitchFamily="34" charset="-127"/>
              </a:rPr>
              <a:t>DupACKs</a:t>
            </a:r>
            <a:r>
              <a:rPr lang="en-US" sz="1800" dirty="0">
                <a:solidFill>
                  <a:srgbClr val="000000"/>
                </a:solidFill>
                <a:latin typeface="Times New Roman" panose="02020603050405020304" pitchFamily="18" charset="0"/>
                <a:ea typeface="Malgun Gothic" panose="020B0503020000020004" pitchFamily="34" charset="-127"/>
              </a:rPr>
              <a:t>) in TCP, which TCP’s congestion control (CC) interprets as error prone transmission. Consequently, the CC reduces the send window to avoid overflowing into the secondary path, impacting the total achievable throughput adversely.</a:t>
            </a:r>
            <a:endParaRPr lang="de-DE" sz="1800" dirty="0">
              <a:solidFill>
                <a:srgbClr val="000000"/>
              </a:solidFill>
              <a:latin typeface="Times New Roman" panose="02020603050405020304" pitchFamily="18" charset="0"/>
              <a:ea typeface="Malgun Gothic" panose="020B0503020000020004" pitchFamily="34" charset="-127"/>
            </a:endParaRPr>
          </a:p>
          <a:p>
            <a:pPr marL="0" indent="0">
              <a:buFont typeface="Arial" panose="020B0604020202020204" pitchFamily="34" charset="0"/>
              <a:buNone/>
            </a:pPr>
            <a:endParaRPr lang="de-DE" dirty="0"/>
          </a:p>
        </p:txBody>
      </p:sp>
      <p:sp>
        <p:nvSpPr>
          <p:cNvPr id="14" name="Isosceles Triangle 13">
            <a:extLst>
              <a:ext uri="{FF2B5EF4-FFF2-40B4-BE49-F238E27FC236}">
                <a16:creationId xmlns:a16="http://schemas.microsoft.com/office/drawing/2014/main" id="{08D8607D-3ECB-44EE-8624-3E5AEACB11E4}"/>
              </a:ext>
            </a:extLst>
          </p:cNvPr>
          <p:cNvSpPr/>
          <p:nvPr/>
        </p:nvSpPr>
        <p:spPr>
          <a:xfrm rot="5400000">
            <a:off x="10704089" y="29435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Box 14">
            <a:extLst>
              <a:ext uri="{FF2B5EF4-FFF2-40B4-BE49-F238E27FC236}">
                <a16:creationId xmlns:a16="http://schemas.microsoft.com/office/drawing/2014/main" id="{004511B2-79B1-4399-BAD3-38472E5739F8}"/>
              </a:ext>
            </a:extLst>
          </p:cNvPr>
          <p:cNvSpPr txBox="1"/>
          <p:nvPr/>
        </p:nvSpPr>
        <p:spPr>
          <a:xfrm>
            <a:off x="11016911" y="234017"/>
            <a:ext cx="622286" cy="369332"/>
          </a:xfrm>
          <a:prstGeom prst="rect">
            <a:avLst/>
          </a:prstGeom>
          <a:noFill/>
        </p:spPr>
        <p:txBody>
          <a:bodyPr wrap="none" rtlCol="0">
            <a:spAutoFit/>
          </a:bodyPr>
          <a:lstStyle/>
          <a:p>
            <a:r>
              <a:rPr lang="de-DE" dirty="0">
                <a:hlinkClick r:id="rId6" action="ppaction://hlinksldjump"/>
              </a:rPr>
              <a:t>Back</a:t>
            </a:r>
            <a:endParaRPr lang="de-DE" dirty="0"/>
          </a:p>
        </p:txBody>
      </p:sp>
    </p:spTree>
    <p:extLst>
      <p:ext uri="{BB962C8B-B14F-4D97-AF65-F5344CB8AC3E}">
        <p14:creationId xmlns:p14="http://schemas.microsoft.com/office/powerpoint/2010/main" val="280260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DDCAECF-EE71-42D5-A442-43DBBB3841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3DDCAECF-EE71-42D5-A442-43DBBB3841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1BC6D04-61EA-45C6-8D2D-AD65F23B6F60}"/>
              </a:ext>
            </a:extLst>
          </p:cNvPr>
          <p:cNvSpPr>
            <a:spLocks noGrp="1"/>
          </p:cNvSpPr>
          <p:nvPr>
            <p:ph type="title"/>
          </p:nvPr>
        </p:nvSpPr>
        <p:spPr/>
        <p:txBody>
          <a:bodyPr vert="horz"/>
          <a:lstStyle/>
          <a:p>
            <a:r>
              <a:rPr lang="de-DE" dirty="0"/>
              <a:t>Measurement w/o </a:t>
            </a:r>
            <a:r>
              <a:rPr lang="de-DE" dirty="0" err="1"/>
              <a:t>re-ordering</a:t>
            </a:r>
            <a:r>
              <a:rPr lang="de-DE" dirty="0"/>
              <a:t> </a:t>
            </a:r>
            <a:r>
              <a:rPr lang="de-DE" dirty="0" err="1"/>
              <a:t>carrying</a:t>
            </a:r>
            <a:r>
              <a:rPr lang="de-DE" dirty="0"/>
              <a:t> QUIC</a:t>
            </a:r>
          </a:p>
        </p:txBody>
      </p:sp>
      <p:sp>
        <p:nvSpPr>
          <p:cNvPr id="3" name="Content Placeholder 2">
            <a:extLst>
              <a:ext uri="{FF2B5EF4-FFF2-40B4-BE49-F238E27FC236}">
                <a16:creationId xmlns:a16="http://schemas.microsoft.com/office/drawing/2014/main" id="{9B7F03B5-0F8F-475A-845D-F4909B1ED5B4}"/>
              </a:ext>
            </a:extLst>
          </p:cNvPr>
          <p:cNvSpPr>
            <a:spLocks noGrp="1"/>
          </p:cNvSpPr>
          <p:nvPr>
            <p:ph idx="1"/>
          </p:nvPr>
        </p:nvSpPr>
        <p:spPr>
          <a:xfrm>
            <a:off x="838200" y="1825625"/>
            <a:ext cx="10515600" cy="1325563"/>
          </a:xfrm>
        </p:spPr>
        <p:txBody>
          <a:body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Packets entering the ATSSS receiver are forwarded in the order they arrive.</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Setup: Priority based steering mode with preference on low-latency path, Path delay difference 15ms, 10Mbps both links</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None/>
            </a:pPr>
            <a:endParaRPr lang="de-DE" dirty="0"/>
          </a:p>
        </p:txBody>
      </p:sp>
      <p:sp>
        <p:nvSpPr>
          <p:cNvPr id="4" name="Date Placeholder 3">
            <a:extLst>
              <a:ext uri="{FF2B5EF4-FFF2-40B4-BE49-F238E27FC236}">
                <a16:creationId xmlns:a16="http://schemas.microsoft.com/office/drawing/2014/main" id="{38B624F5-F462-49E9-A18E-0BD64039A0FC}"/>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EFE1406D-F39E-4A35-8604-FC19EDA37991}"/>
              </a:ext>
            </a:extLst>
          </p:cNvPr>
          <p:cNvSpPr>
            <a:spLocks noGrp="1"/>
          </p:cNvSpPr>
          <p:nvPr>
            <p:ph type="sldNum" sz="quarter" idx="12"/>
          </p:nvPr>
        </p:nvSpPr>
        <p:spPr/>
        <p:txBody>
          <a:bodyPr/>
          <a:lstStyle/>
          <a:p>
            <a:fld id="{D221FB45-5AF6-4344-B75C-C60492E5C3C0}" type="slidenum">
              <a:rPr lang="de-DE" smtClean="0"/>
              <a:t>12</a:t>
            </a:fld>
            <a:endParaRPr lang="de-DE"/>
          </a:p>
        </p:txBody>
      </p:sp>
      <p:sp>
        <p:nvSpPr>
          <p:cNvPr id="11" name="Content Placeholder 2">
            <a:extLst>
              <a:ext uri="{FF2B5EF4-FFF2-40B4-BE49-F238E27FC236}">
                <a16:creationId xmlns:a16="http://schemas.microsoft.com/office/drawing/2014/main" id="{45EC5E62-F63B-4FF4-BB16-9A60320E44FA}"/>
              </a:ext>
            </a:extLst>
          </p:cNvPr>
          <p:cNvSpPr txBox="1">
            <a:spLocks/>
          </p:cNvSpPr>
          <p:nvPr/>
        </p:nvSpPr>
        <p:spPr>
          <a:xfrm>
            <a:off x="838200" y="3177883"/>
            <a:ext cx="5025189" cy="28907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Similar to TCP’s </a:t>
            </a:r>
            <a:r>
              <a:rPr lang="en-US" sz="1800" dirty="0" err="1">
                <a:solidFill>
                  <a:srgbClr val="000000"/>
                </a:solidFill>
                <a:effectLst/>
                <a:latin typeface="Times New Roman" panose="02020603050405020304" pitchFamily="18" charset="0"/>
                <a:ea typeface="Malgun Gothic" panose="020B0503020000020004" pitchFamily="34" charset="-127"/>
              </a:rPr>
              <a:t>DupACK</a:t>
            </a:r>
            <a:r>
              <a:rPr lang="en-US" sz="1800" dirty="0">
                <a:solidFill>
                  <a:srgbClr val="000000"/>
                </a:solidFill>
                <a:effectLst/>
                <a:latin typeface="Times New Roman" panose="02020603050405020304" pitchFamily="18" charset="0"/>
                <a:ea typeface="Malgun Gothic" panose="020B0503020000020004" pitchFamily="34" charset="-127"/>
              </a:rPr>
              <a:t> strategy, RFC9000 (QUIC) specifies a similar mechanism which causes the </a:t>
            </a:r>
            <a:r>
              <a:rPr lang="en-US" sz="1800" dirty="0" err="1">
                <a:solidFill>
                  <a:srgbClr val="000000"/>
                </a:solidFill>
                <a:effectLst/>
                <a:latin typeface="Times New Roman" panose="02020603050405020304" pitchFamily="18" charset="0"/>
                <a:ea typeface="Malgun Gothic" panose="020B0503020000020004" pitchFamily="34" charset="-127"/>
              </a:rPr>
              <a:t>quic</a:t>
            </a:r>
            <a:r>
              <a:rPr lang="en-US" sz="1800" dirty="0">
                <a:solidFill>
                  <a:srgbClr val="000000"/>
                </a:solidFill>
                <a:effectLst/>
                <a:latin typeface="Times New Roman" panose="02020603050405020304" pitchFamily="18" charset="0"/>
                <a:ea typeface="Malgun Gothic" panose="020B0503020000020004" pitchFamily="34" charset="-127"/>
              </a:rPr>
              <a:t>-go implemented congestion control to assume packet loss. This prevents the bundling of the secondary path (green) with the higher latency and the primary path (purple) is used almost exclusively. The end-to-end stream (blue) is limited therefore by the primary path capabilities. (Note: the primary link throughput is greater than the end-to-end stream due to the tunnel overhead)</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Font typeface="Arial" panose="020B0604020202020204" pitchFamily="34" charset="0"/>
              <a:buNone/>
            </a:pPr>
            <a:endParaRPr lang="de-DE" dirty="0"/>
          </a:p>
        </p:txBody>
      </p:sp>
      <p:pic>
        <p:nvPicPr>
          <p:cNvPr id="12" name="Picture 11" descr="Graphical user interface, chart, line chart&#10;&#10;Description automatically generated">
            <a:extLst>
              <a:ext uri="{FF2B5EF4-FFF2-40B4-BE49-F238E27FC236}">
                <a16:creationId xmlns:a16="http://schemas.microsoft.com/office/drawing/2014/main" id="{94F2A33B-C097-41C0-A9E9-EAC7E95945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9935" y="3005037"/>
            <a:ext cx="5770823" cy="3063600"/>
          </a:xfrm>
          <a:prstGeom prst="rect">
            <a:avLst/>
          </a:prstGeom>
        </p:spPr>
      </p:pic>
      <p:sp>
        <p:nvSpPr>
          <p:cNvPr id="13" name="Isosceles Triangle 12">
            <a:extLst>
              <a:ext uri="{FF2B5EF4-FFF2-40B4-BE49-F238E27FC236}">
                <a16:creationId xmlns:a16="http://schemas.microsoft.com/office/drawing/2014/main" id="{81724705-E9B8-47CF-9E3E-3F10A4CA8ADC}"/>
              </a:ext>
            </a:extLst>
          </p:cNvPr>
          <p:cNvSpPr/>
          <p:nvPr/>
        </p:nvSpPr>
        <p:spPr>
          <a:xfrm rot="5400000">
            <a:off x="10704089" y="29435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3">
            <a:extLst>
              <a:ext uri="{FF2B5EF4-FFF2-40B4-BE49-F238E27FC236}">
                <a16:creationId xmlns:a16="http://schemas.microsoft.com/office/drawing/2014/main" id="{77E31331-9539-4CBD-AF49-3495EA7818AF}"/>
              </a:ext>
            </a:extLst>
          </p:cNvPr>
          <p:cNvSpPr txBox="1"/>
          <p:nvPr/>
        </p:nvSpPr>
        <p:spPr>
          <a:xfrm>
            <a:off x="11016911" y="234017"/>
            <a:ext cx="622286" cy="369332"/>
          </a:xfrm>
          <a:prstGeom prst="rect">
            <a:avLst/>
          </a:prstGeom>
          <a:noFill/>
        </p:spPr>
        <p:txBody>
          <a:bodyPr wrap="none" rtlCol="0">
            <a:spAutoFit/>
          </a:bodyPr>
          <a:lstStyle/>
          <a:p>
            <a:r>
              <a:rPr lang="de-DE" dirty="0">
                <a:hlinkClick r:id="rId6" action="ppaction://hlinksldjump"/>
              </a:rPr>
              <a:t>Back</a:t>
            </a:r>
            <a:endParaRPr lang="de-DE" dirty="0"/>
          </a:p>
        </p:txBody>
      </p:sp>
    </p:spTree>
    <p:extLst>
      <p:ext uri="{BB962C8B-B14F-4D97-AF65-F5344CB8AC3E}">
        <p14:creationId xmlns:p14="http://schemas.microsoft.com/office/powerpoint/2010/main" val="4285497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DDCAECF-EE71-42D5-A442-43DBBB3841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3DDCAECF-EE71-42D5-A442-43DBBB3841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1BC6D04-61EA-45C6-8D2D-AD65F23B6F60}"/>
              </a:ext>
            </a:extLst>
          </p:cNvPr>
          <p:cNvSpPr>
            <a:spLocks noGrp="1"/>
          </p:cNvSpPr>
          <p:nvPr>
            <p:ph type="title"/>
          </p:nvPr>
        </p:nvSpPr>
        <p:spPr/>
        <p:txBody>
          <a:bodyPr vert="horz"/>
          <a:lstStyle/>
          <a:p>
            <a:r>
              <a:rPr lang="de-DE" dirty="0"/>
              <a:t>Measurement w/ partial </a:t>
            </a:r>
            <a:r>
              <a:rPr lang="de-DE" dirty="0" err="1"/>
              <a:t>re-ordering</a:t>
            </a:r>
            <a:r>
              <a:rPr lang="de-DE" dirty="0"/>
              <a:t> </a:t>
            </a:r>
            <a:r>
              <a:rPr lang="de-DE" dirty="0" err="1"/>
              <a:t>carrying</a:t>
            </a:r>
            <a:r>
              <a:rPr lang="de-DE" dirty="0"/>
              <a:t> </a:t>
            </a:r>
            <a:r>
              <a:rPr lang="de-DE" dirty="0" err="1"/>
              <a:t>latency</a:t>
            </a:r>
            <a:r>
              <a:rPr lang="de-DE" dirty="0"/>
              <a:t> sensitive BBR</a:t>
            </a:r>
          </a:p>
        </p:txBody>
      </p:sp>
      <p:sp>
        <p:nvSpPr>
          <p:cNvPr id="3" name="Content Placeholder 2">
            <a:extLst>
              <a:ext uri="{FF2B5EF4-FFF2-40B4-BE49-F238E27FC236}">
                <a16:creationId xmlns:a16="http://schemas.microsoft.com/office/drawing/2014/main" id="{9B7F03B5-0F8F-475A-845D-F4909B1ED5B4}"/>
              </a:ext>
            </a:extLst>
          </p:cNvPr>
          <p:cNvSpPr>
            <a:spLocks noGrp="1"/>
          </p:cNvSpPr>
          <p:nvPr>
            <p:ph idx="1"/>
          </p:nvPr>
        </p:nvSpPr>
        <p:spPr>
          <a:xfrm>
            <a:off x="838200" y="1825625"/>
            <a:ext cx="10515600" cy="1325563"/>
          </a:xfrm>
        </p:spPr>
        <p:txBody>
          <a:bodyPr>
            <a:normAutofit fontScale="70000" lnSpcReduction="20000"/>
          </a:body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Setup: Priority based steering mode with preference on low-latency path, </a:t>
            </a:r>
            <a:r>
              <a:rPr lang="en-US" sz="1800" b="1" dirty="0">
                <a:solidFill>
                  <a:srgbClr val="000000"/>
                </a:solidFill>
                <a:effectLst/>
                <a:latin typeface="Times New Roman" panose="02020603050405020304" pitchFamily="18" charset="0"/>
                <a:ea typeface="Malgun Gothic" panose="020B0503020000020004" pitchFamily="34" charset="-127"/>
              </a:rPr>
              <a:t>Path delay difference variable</a:t>
            </a:r>
            <a:r>
              <a:rPr lang="en-US" sz="1800" dirty="0">
                <a:solidFill>
                  <a:srgbClr val="000000"/>
                </a:solidFill>
                <a:effectLst/>
                <a:latin typeface="Times New Roman" panose="02020603050405020304" pitchFamily="18" charset="0"/>
                <a:ea typeface="Malgun Gothic" panose="020B0503020000020004" pitchFamily="34" charset="-127"/>
              </a:rPr>
              <a:t>, 10Mbps both links, Expiration timer value 50ms</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None/>
            </a:pPr>
            <a:r>
              <a:rPr lang="en-US" sz="1800" dirty="0">
                <a:solidFill>
                  <a:srgbClr val="000000"/>
                </a:solidFill>
                <a:effectLst/>
                <a:latin typeface="Times New Roman" panose="02020603050405020304" pitchFamily="18" charset="0"/>
                <a:ea typeface="Malgun Gothic" panose="020B0503020000020004" pitchFamily="34" charset="-127"/>
              </a:rPr>
              <a:t>Packet loss introduced in the primary path: 1% </a:t>
            </a:r>
          </a:p>
          <a:p>
            <a:pPr marL="0" indent="0">
              <a:buNone/>
            </a:pPr>
            <a:r>
              <a:rPr lang="en-US" sz="1800" dirty="0">
                <a:solidFill>
                  <a:srgbClr val="000000"/>
                </a:solidFill>
                <a:effectLst/>
                <a:latin typeface="Times New Roman" panose="02020603050405020304" pitchFamily="18" charset="0"/>
                <a:ea typeface="Malgun Gothic" panose="020B0503020000020004" pitchFamily="34" charset="-127"/>
              </a:rPr>
              <a:t>Fast packet loss detection exploits path and connection sequencing to detect packet loss much earlier than when the packet loss detection timer expires. Most latency spikes caused by the expiration of the timer are avoided and provides therefore a more stable end-to-end latency. This further helps the carried service to detect earlier the packet loss in its receiver and request re-transmission from its sender. </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None/>
            </a:pPr>
            <a:endParaRPr lang="de-DE" dirty="0"/>
          </a:p>
        </p:txBody>
      </p:sp>
      <p:sp>
        <p:nvSpPr>
          <p:cNvPr id="4" name="Date Placeholder 3">
            <a:extLst>
              <a:ext uri="{FF2B5EF4-FFF2-40B4-BE49-F238E27FC236}">
                <a16:creationId xmlns:a16="http://schemas.microsoft.com/office/drawing/2014/main" id="{38B624F5-F462-49E9-A18E-0BD64039A0FC}"/>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EFE1406D-F39E-4A35-8604-FC19EDA37991}"/>
              </a:ext>
            </a:extLst>
          </p:cNvPr>
          <p:cNvSpPr>
            <a:spLocks noGrp="1"/>
          </p:cNvSpPr>
          <p:nvPr>
            <p:ph type="sldNum" sz="quarter" idx="12"/>
          </p:nvPr>
        </p:nvSpPr>
        <p:spPr/>
        <p:txBody>
          <a:bodyPr/>
          <a:lstStyle/>
          <a:p>
            <a:fld id="{D221FB45-5AF6-4344-B75C-C60492E5C3C0}" type="slidenum">
              <a:rPr lang="de-DE" smtClean="0"/>
              <a:t>13</a:t>
            </a:fld>
            <a:endParaRPr lang="de-DE"/>
          </a:p>
        </p:txBody>
      </p:sp>
      <p:sp>
        <p:nvSpPr>
          <p:cNvPr id="11" name="Content Placeholder 2">
            <a:extLst>
              <a:ext uri="{FF2B5EF4-FFF2-40B4-BE49-F238E27FC236}">
                <a16:creationId xmlns:a16="http://schemas.microsoft.com/office/drawing/2014/main" id="{45EC5E62-F63B-4FF4-BB16-9A60320E44FA}"/>
              </a:ext>
            </a:extLst>
          </p:cNvPr>
          <p:cNvSpPr txBox="1">
            <a:spLocks/>
          </p:cNvSpPr>
          <p:nvPr/>
        </p:nvSpPr>
        <p:spPr>
          <a:xfrm>
            <a:off x="838200" y="3177883"/>
            <a:ext cx="5025189" cy="28907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In case no fast packet loss detection is available, a latency sensitive TCP BBR stream is not able to achieve aggregation and even worse, falls below the single path capabilities (&lt;10 Mbps). With fast packet loss enabled, the end-to-end latency is more stabilized when the expiration of the static timer can be avoided and leads therefore to an aggregation benefit.</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Font typeface="Arial" panose="020B0604020202020204" pitchFamily="34" charset="0"/>
              <a:buNone/>
            </a:pPr>
            <a:endParaRPr lang="de-DE" dirty="0"/>
          </a:p>
        </p:txBody>
      </p:sp>
      <p:sp>
        <p:nvSpPr>
          <p:cNvPr id="13" name="Isosceles Triangle 12">
            <a:extLst>
              <a:ext uri="{FF2B5EF4-FFF2-40B4-BE49-F238E27FC236}">
                <a16:creationId xmlns:a16="http://schemas.microsoft.com/office/drawing/2014/main" id="{81724705-E9B8-47CF-9E3E-3F10A4CA8ADC}"/>
              </a:ext>
            </a:extLst>
          </p:cNvPr>
          <p:cNvSpPr/>
          <p:nvPr/>
        </p:nvSpPr>
        <p:spPr>
          <a:xfrm rot="5400000">
            <a:off x="10704089" y="29435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3">
            <a:extLst>
              <a:ext uri="{FF2B5EF4-FFF2-40B4-BE49-F238E27FC236}">
                <a16:creationId xmlns:a16="http://schemas.microsoft.com/office/drawing/2014/main" id="{77E31331-9539-4CBD-AF49-3495EA7818AF}"/>
              </a:ext>
            </a:extLst>
          </p:cNvPr>
          <p:cNvSpPr txBox="1"/>
          <p:nvPr/>
        </p:nvSpPr>
        <p:spPr>
          <a:xfrm>
            <a:off x="11016911" y="234017"/>
            <a:ext cx="622286" cy="369332"/>
          </a:xfrm>
          <a:prstGeom prst="rect">
            <a:avLst/>
          </a:prstGeom>
          <a:noFill/>
        </p:spPr>
        <p:txBody>
          <a:bodyPr wrap="none" rtlCol="0">
            <a:spAutoFit/>
          </a:bodyPr>
          <a:lstStyle/>
          <a:p>
            <a:r>
              <a:rPr lang="de-DE" dirty="0">
                <a:hlinkClick r:id="rId5" action="ppaction://hlinksldjump"/>
              </a:rPr>
              <a:t>Back</a:t>
            </a:r>
            <a:endParaRPr lang="de-DE" dirty="0"/>
          </a:p>
        </p:txBody>
      </p:sp>
      <p:pic>
        <p:nvPicPr>
          <p:cNvPr id="8" name="Picture 7" descr="Graphical user interface, chart&#10;&#10;Description automatically generated">
            <a:extLst>
              <a:ext uri="{FF2B5EF4-FFF2-40B4-BE49-F238E27FC236}">
                <a16:creationId xmlns:a16="http://schemas.microsoft.com/office/drawing/2014/main" id="{3AC5CA00-8B16-46AA-AA0A-8AB9B3BFDF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8375" y="3005037"/>
            <a:ext cx="5770822" cy="3063600"/>
          </a:xfrm>
          <a:prstGeom prst="rect">
            <a:avLst/>
          </a:prstGeom>
        </p:spPr>
      </p:pic>
    </p:spTree>
    <p:extLst>
      <p:ext uri="{BB962C8B-B14F-4D97-AF65-F5344CB8AC3E}">
        <p14:creationId xmlns:p14="http://schemas.microsoft.com/office/powerpoint/2010/main" val="1954672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DDCAECF-EE71-42D5-A442-43DBBB3841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3DDCAECF-EE71-42D5-A442-43DBBB3841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1BC6D04-61EA-45C6-8D2D-AD65F23B6F60}"/>
              </a:ext>
            </a:extLst>
          </p:cNvPr>
          <p:cNvSpPr>
            <a:spLocks noGrp="1"/>
          </p:cNvSpPr>
          <p:nvPr>
            <p:ph type="title"/>
          </p:nvPr>
        </p:nvSpPr>
        <p:spPr/>
        <p:txBody>
          <a:bodyPr vert="horz"/>
          <a:lstStyle/>
          <a:p>
            <a:r>
              <a:rPr lang="de-DE" dirty="0"/>
              <a:t>Measurement w/ </a:t>
            </a:r>
            <a:r>
              <a:rPr lang="de-DE" dirty="0" err="1"/>
              <a:t>re-ordering</a:t>
            </a:r>
            <a:r>
              <a:rPr lang="de-DE" dirty="0"/>
              <a:t> and </a:t>
            </a:r>
            <a:r>
              <a:rPr lang="de-DE" dirty="0" err="1"/>
              <a:t>path</a:t>
            </a:r>
            <a:r>
              <a:rPr lang="de-DE" dirty="0"/>
              <a:t> </a:t>
            </a:r>
            <a:r>
              <a:rPr lang="de-DE" dirty="0" err="1"/>
              <a:t>latency</a:t>
            </a:r>
            <a:r>
              <a:rPr lang="de-DE" dirty="0"/>
              <a:t> </a:t>
            </a:r>
            <a:r>
              <a:rPr lang="de-DE" dirty="0" err="1"/>
              <a:t>compensation</a:t>
            </a:r>
            <a:endParaRPr lang="de-DE" dirty="0"/>
          </a:p>
        </p:txBody>
      </p:sp>
      <p:sp>
        <p:nvSpPr>
          <p:cNvPr id="3" name="Content Placeholder 2">
            <a:extLst>
              <a:ext uri="{FF2B5EF4-FFF2-40B4-BE49-F238E27FC236}">
                <a16:creationId xmlns:a16="http://schemas.microsoft.com/office/drawing/2014/main" id="{9B7F03B5-0F8F-475A-845D-F4909B1ED5B4}"/>
              </a:ext>
            </a:extLst>
          </p:cNvPr>
          <p:cNvSpPr>
            <a:spLocks noGrp="1"/>
          </p:cNvSpPr>
          <p:nvPr>
            <p:ph idx="1"/>
          </p:nvPr>
        </p:nvSpPr>
        <p:spPr>
          <a:xfrm>
            <a:off x="838200" y="1825625"/>
            <a:ext cx="10515600" cy="1325563"/>
          </a:xfrm>
        </p:spPr>
        <p:txBody>
          <a:bodyPr>
            <a:normAutofit/>
          </a:bodyPr>
          <a:lstStyle/>
          <a:p>
            <a:pPr marL="0" indent="0" hangingPunct="0">
              <a:spcAft>
                <a:spcPts val="900"/>
              </a:spcAft>
              <a:buNone/>
            </a:pPr>
            <a:r>
              <a:rPr lang="en-US" sz="1800" dirty="0">
                <a:solidFill>
                  <a:srgbClr val="000000"/>
                </a:solidFill>
                <a:effectLst/>
                <a:latin typeface="Times New Roman" panose="02020603050405020304" pitchFamily="18" charset="0"/>
                <a:ea typeface="Malgun Gothic" panose="020B0503020000020004" pitchFamily="34" charset="-127"/>
              </a:rPr>
              <a:t>Setup: Priority based steering mode with preference on low-latency path, </a:t>
            </a:r>
            <a:r>
              <a:rPr lang="en-US" sz="1800" b="1" dirty="0">
                <a:solidFill>
                  <a:srgbClr val="000000"/>
                </a:solidFill>
                <a:effectLst/>
                <a:latin typeface="Times New Roman" panose="02020603050405020304" pitchFamily="18" charset="0"/>
                <a:ea typeface="Malgun Gothic" panose="020B0503020000020004" pitchFamily="34" charset="-127"/>
              </a:rPr>
              <a:t>Path delay difference 15ms</a:t>
            </a:r>
            <a:r>
              <a:rPr lang="en-US" sz="1800" dirty="0">
                <a:solidFill>
                  <a:srgbClr val="000000"/>
                </a:solidFill>
                <a:effectLst/>
                <a:latin typeface="Times New Roman" panose="02020603050405020304" pitchFamily="18" charset="0"/>
                <a:ea typeface="Malgun Gothic" panose="020B0503020000020004" pitchFamily="34" charset="-127"/>
              </a:rPr>
              <a:t>, 10Mbps both links, Dynamic expiration timer, </a:t>
            </a:r>
            <a:r>
              <a:rPr lang="en-US" sz="1800" b="1" dirty="0">
                <a:solidFill>
                  <a:srgbClr val="000000"/>
                </a:solidFill>
                <a:effectLst/>
                <a:latin typeface="Times New Roman" panose="02020603050405020304" pitchFamily="18" charset="0"/>
                <a:ea typeface="Malgun Gothic" panose="020B0503020000020004" pitchFamily="34" charset="-127"/>
              </a:rPr>
              <a:t>Path latency difference compensation</a:t>
            </a:r>
            <a:endParaRPr lang="de-DE" sz="1800" dirty="0">
              <a:solidFill>
                <a:srgbClr val="000000"/>
              </a:solidFill>
              <a:effectLst/>
              <a:latin typeface="Times New Roman" panose="02020603050405020304" pitchFamily="18" charset="0"/>
              <a:ea typeface="Malgun Gothic" panose="020B0503020000020004" pitchFamily="34" charset="-127"/>
            </a:endParaRPr>
          </a:p>
          <a:p>
            <a:pPr marL="0" indent="0">
              <a:buNone/>
            </a:pPr>
            <a:endParaRPr lang="de-DE" dirty="0"/>
          </a:p>
        </p:txBody>
      </p:sp>
      <p:sp>
        <p:nvSpPr>
          <p:cNvPr id="4" name="Date Placeholder 3">
            <a:extLst>
              <a:ext uri="{FF2B5EF4-FFF2-40B4-BE49-F238E27FC236}">
                <a16:creationId xmlns:a16="http://schemas.microsoft.com/office/drawing/2014/main" id="{38B624F5-F462-49E9-A18E-0BD64039A0FC}"/>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EFE1406D-F39E-4A35-8604-FC19EDA37991}"/>
              </a:ext>
            </a:extLst>
          </p:cNvPr>
          <p:cNvSpPr>
            <a:spLocks noGrp="1"/>
          </p:cNvSpPr>
          <p:nvPr>
            <p:ph type="sldNum" sz="quarter" idx="12"/>
          </p:nvPr>
        </p:nvSpPr>
        <p:spPr/>
        <p:txBody>
          <a:bodyPr/>
          <a:lstStyle/>
          <a:p>
            <a:fld id="{D221FB45-5AF6-4344-B75C-C60492E5C3C0}" type="slidenum">
              <a:rPr lang="de-DE" smtClean="0"/>
              <a:t>14</a:t>
            </a:fld>
            <a:endParaRPr lang="de-DE"/>
          </a:p>
        </p:txBody>
      </p:sp>
      <p:sp>
        <p:nvSpPr>
          <p:cNvPr id="11" name="Content Placeholder 2">
            <a:extLst>
              <a:ext uri="{FF2B5EF4-FFF2-40B4-BE49-F238E27FC236}">
                <a16:creationId xmlns:a16="http://schemas.microsoft.com/office/drawing/2014/main" id="{45EC5E62-F63B-4FF4-BB16-9A60320E44FA}"/>
              </a:ext>
            </a:extLst>
          </p:cNvPr>
          <p:cNvSpPr txBox="1">
            <a:spLocks/>
          </p:cNvSpPr>
          <p:nvPr/>
        </p:nvSpPr>
        <p:spPr>
          <a:xfrm>
            <a:off x="838200" y="3177883"/>
            <a:ext cx="5025189" cy="28907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spcAft>
                <a:spcPts val="900"/>
              </a:spcAft>
              <a:buNone/>
            </a:pPr>
            <a:r>
              <a:rPr lang="de-DE" sz="1800" dirty="0">
                <a:solidFill>
                  <a:srgbClr val="000000"/>
                </a:solidFill>
                <a:effectLst/>
                <a:latin typeface="Times New Roman" panose="02020603050405020304" pitchFamily="18" charset="0"/>
                <a:ea typeface="Malgun Gothic" panose="020B0503020000020004" pitchFamily="34" charset="-127"/>
              </a:rPr>
              <a:t>Multi-</a:t>
            </a:r>
            <a:r>
              <a:rPr lang="de-DE" sz="1800" dirty="0" err="1">
                <a:solidFill>
                  <a:srgbClr val="000000"/>
                </a:solidFill>
                <a:effectLst/>
                <a:latin typeface="Times New Roman" panose="02020603050405020304" pitchFamily="18" charset="0"/>
                <a:ea typeface="Malgun Gothic" panose="020B0503020000020004" pitchFamily="34" charset="-127"/>
              </a:rPr>
              <a:t>path</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characteristic</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close</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to</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singlepath</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characteristic</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is</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the</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right</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mean</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to</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provide</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aggregated</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througput</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performance</a:t>
            </a:r>
            <a:r>
              <a:rPr lang="de-DE" sz="1800" dirty="0">
                <a:solidFill>
                  <a:srgbClr val="000000"/>
                </a:solidFill>
                <a:effectLst/>
                <a:latin typeface="Times New Roman" panose="02020603050405020304" pitchFamily="18" charset="0"/>
                <a:ea typeface="Malgun Gothic" panose="020B0503020000020004" pitchFamily="34" charset="-127"/>
              </a:rPr>
              <a:t>.</a:t>
            </a:r>
          </a:p>
          <a:p>
            <a:pPr marL="0" indent="0" hangingPunct="0">
              <a:spcAft>
                <a:spcPts val="900"/>
              </a:spcAft>
              <a:buNone/>
            </a:pPr>
            <a:r>
              <a:rPr lang="de-DE" sz="1800" dirty="0">
                <a:solidFill>
                  <a:srgbClr val="000000"/>
                </a:solidFill>
                <a:effectLst/>
                <a:latin typeface="Times New Roman" panose="02020603050405020304" pitchFamily="18" charset="0"/>
                <a:ea typeface="Malgun Gothic" panose="020B0503020000020004" pitchFamily="34" charset="-127"/>
              </a:rPr>
              <a:t>This </a:t>
            </a:r>
            <a:r>
              <a:rPr lang="de-DE" sz="1800" dirty="0" err="1">
                <a:solidFill>
                  <a:srgbClr val="000000"/>
                </a:solidFill>
                <a:effectLst/>
                <a:latin typeface="Times New Roman" panose="02020603050405020304" pitchFamily="18" charset="0"/>
                <a:ea typeface="Malgun Gothic" panose="020B0503020000020004" pitchFamily="34" charset="-127"/>
              </a:rPr>
              <a:t>is</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achieved</a:t>
            </a:r>
            <a:r>
              <a:rPr lang="de-DE" sz="1800" dirty="0">
                <a:solidFill>
                  <a:srgbClr val="000000"/>
                </a:solidFill>
                <a:effectLst/>
                <a:latin typeface="Times New Roman" panose="02020603050405020304" pitchFamily="18" charset="0"/>
                <a:ea typeface="Malgun Gothic" panose="020B0503020000020004" pitchFamily="34" charset="-127"/>
              </a:rPr>
              <a:t> due </a:t>
            </a:r>
            <a:r>
              <a:rPr lang="de-DE" sz="1800" dirty="0" err="1">
                <a:solidFill>
                  <a:srgbClr val="000000"/>
                </a:solidFill>
                <a:effectLst/>
                <a:latin typeface="Times New Roman" panose="02020603050405020304" pitchFamily="18" charset="0"/>
                <a:ea typeface="Malgun Gothic" panose="020B0503020000020004" pitchFamily="34" charset="-127"/>
              </a:rPr>
              <a:t>to</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re-ordering</a:t>
            </a:r>
            <a:r>
              <a:rPr lang="de-DE" sz="1800" dirty="0">
                <a:solidFill>
                  <a:srgbClr val="000000"/>
                </a:solidFill>
                <a:effectLst/>
                <a:latin typeface="Times New Roman" panose="02020603050405020304" pitchFamily="18" charset="0"/>
                <a:ea typeface="Malgun Gothic" panose="020B0503020000020004" pitchFamily="34" charset="-127"/>
              </a:rPr>
              <a:t> and </a:t>
            </a:r>
            <a:r>
              <a:rPr lang="de-DE" sz="1800" dirty="0" err="1">
                <a:solidFill>
                  <a:srgbClr val="000000"/>
                </a:solidFill>
                <a:effectLst/>
                <a:latin typeface="Times New Roman" panose="02020603050405020304" pitchFamily="18" charset="0"/>
                <a:ea typeface="Malgun Gothic" panose="020B0503020000020004" pitchFamily="34" charset="-127"/>
              </a:rPr>
              <a:t>path</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latency</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difference</a:t>
            </a:r>
            <a:r>
              <a:rPr lang="de-DE" sz="1800" dirty="0">
                <a:solidFill>
                  <a:srgbClr val="000000"/>
                </a:solidFill>
                <a:effectLst/>
                <a:latin typeface="Times New Roman" panose="02020603050405020304" pitchFamily="18" charset="0"/>
                <a:ea typeface="Malgun Gothic" panose="020B0503020000020004" pitchFamily="34" charset="-127"/>
              </a:rPr>
              <a:t> </a:t>
            </a:r>
            <a:r>
              <a:rPr lang="de-DE" sz="1800" dirty="0" err="1">
                <a:solidFill>
                  <a:srgbClr val="000000"/>
                </a:solidFill>
                <a:effectLst/>
                <a:latin typeface="Times New Roman" panose="02020603050405020304" pitchFamily="18" charset="0"/>
                <a:ea typeface="Malgun Gothic" panose="020B0503020000020004" pitchFamily="34" charset="-127"/>
              </a:rPr>
              <a:t>compensation</a:t>
            </a:r>
            <a:r>
              <a:rPr lang="de-DE" sz="1800">
                <a:solidFill>
                  <a:srgbClr val="000000"/>
                </a:solidFill>
                <a:effectLst/>
                <a:latin typeface="Times New Roman" panose="02020603050405020304" pitchFamily="18" charset="0"/>
                <a:ea typeface="Malgun Gothic" panose="020B0503020000020004" pitchFamily="34" charset="-127"/>
              </a:rPr>
              <a:t>.</a:t>
            </a:r>
            <a:endParaRPr lang="de-DE" dirty="0"/>
          </a:p>
        </p:txBody>
      </p:sp>
      <p:sp>
        <p:nvSpPr>
          <p:cNvPr id="13" name="Isosceles Triangle 12">
            <a:extLst>
              <a:ext uri="{FF2B5EF4-FFF2-40B4-BE49-F238E27FC236}">
                <a16:creationId xmlns:a16="http://schemas.microsoft.com/office/drawing/2014/main" id="{81724705-E9B8-47CF-9E3E-3F10A4CA8ADC}"/>
              </a:ext>
            </a:extLst>
          </p:cNvPr>
          <p:cNvSpPr/>
          <p:nvPr/>
        </p:nvSpPr>
        <p:spPr>
          <a:xfrm rot="5400000">
            <a:off x="10704089" y="29435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3">
            <a:extLst>
              <a:ext uri="{FF2B5EF4-FFF2-40B4-BE49-F238E27FC236}">
                <a16:creationId xmlns:a16="http://schemas.microsoft.com/office/drawing/2014/main" id="{77E31331-9539-4CBD-AF49-3495EA7818AF}"/>
              </a:ext>
            </a:extLst>
          </p:cNvPr>
          <p:cNvSpPr txBox="1"/>
          <p:nvPr/>
        </p:nvSpPr>
        <p:spPr>
          <a:xfrm>
            <a:off x="11016911" y="234017"/>
            <a:ext cx="622286" cy="369332"/>
          </a:xfrm>
          <a:prstGeom prst="rect">
            <a:avLst/>
          </a:prstGeom>
          <a:noFill/>
        </p:spPr>
        <p:txBody>
          <a:bodyPr wrap="none" rtlCol="0">
            <a:spAutoFit/>
          </a:bodyPr>
          <a:lstStyle/>
          <a:p>
            <a:r>
              <a:rPr lang="de-DE" dirty="0">
                <a:hlinkClick r:id="rId5" action="ppaction://hlinksldjump"/>
              </a:rPr>
              <a:t>Back</a:t>
            </a:r>
            <a:endParaRPr lang="de-DE" dirty="0"/>
          </a:p>
        </p:txBody>
      </p:sp>
      <p:pic>
        <p:nvPicPr>
          <p:cNvPr id="1026" name="Picture 2">
            <a:extLst>
              <a:ext uri="{FF2B5EF4-FFF2-40B4-BE49-F238E27FC236}">
                <a16:creationId xmlns:a16="http://schemas.microsoft.com/office/drawing/2014/main" id="{04FB1C2C-4600-4229-99EA-95C3B667CB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5124" y="2905669"/>
            <a:ext cx="4088797" cy="30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880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AEAD5EB-5689-42D4-B47A-F231ED4505CD}"/>
              </a:ext>
            </a:extLst>
          </p:cNvPr>
          <p:cNvGraphicFramePr>
            <a:graphicFrameLocks noChangeAspect="1"/>
          </p:cNvGraphicFramePr>
          <p:nvPr>
            <p:custDataLst>
              <p:tags r:id="rId1"/>
            </p:custDataLst>
            <p:extLst>
              <p:ext uri="{D42A27DB-BD31-4B8C-83A1-F6EECF244321}">
                <p14:modId xmlns:p14="http://schemas.microsoft.com/office/powerpoint/2010/main" val="27758493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FAEAD5EB-5689-42D4-B47A-F231ED4505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D8925D4-9143-4A57-A51C-D9C960068E11}"/>
              </a:ext>
            </a:extLst>
          </p:cNvPr>
          <p:cNvSpPr>
            <a:spLocks noGrp="1"/>
          </p:cNvSpPr>
          <p:nvPr>
            <p:ph type="title"/>
          </p:nvPr>
        </p:nvSpPr>
        <p:spPr/>
        <p:txBody>
          <a:bodyPr vert="horz"/>
          <a:lstStyle/>
          <a:p>
            <a:r>
              <a:rPr lang="de-DE" dirty="0"/>
              <a:t>KI#2 </a:t>
            </a:r>
            <a:r>
              <a:rPr lang="de-DE" dirty="0" err="1"/>
              <a:t>solution</a:t>
            </a:r>
            <a:endParaRPr lang="de-DE" dirty="0"/>
          </a:p>
        </p:txBody>
      </p:sp>
      <p:sp>
        <p:nvSpPr>
          <p:cNvPr id="3" name="Content Placeholder 2">
            <a:extLst>
              <a:ext uri="{FF2B5EF4-FFF2-40B4-BE49-F238E27FC236}">
                <a16:creationId xmlns:a16="http://schemas.microsoft.com/office/drawing/2014/main" id="{BCBF0DD1-FA6A-4ED1-8394-F2792FDD6B92}"/>
              </a:ext>
            </a:extLst>
          </p:cNvPr>
          <p:cNvSpPr>
            <a:spLocks noGrp="1"/>
          </p:cNvSpPr>
          <p:nvPr>
            <p:ph idx="1"/>
          </p:nvPr>
        </p:nvSpPr>
        <p:spPr/>
        <p:txBody>
          <a:bodyPr>
            <a:normAutofit/>
          </a:bodyPr>
          <a:lstStyle/>
          <a:p>
            <a:pPr marL="0" indent="0">
              <a:buNone/>
            </a:pPr>
            <a:r>
              <a:rPr lang="de-DE" dirty="0"/>
              <a:t>Goal: Enhanced </a:t>
            </a:r>
            <a:r>
              <a:rPr lang="de-DE" dirty="0" err="1"/>
              <a:t>throughput</a:t>
            </a:r>
            <a:r>
              <a:rPr lang="de-DE" dirty="0"/>
              <a:t> </a:t>
            </a:r>
            <a:r>
              <a:rPr lang="de-DE" dirty="0" err="1"/>
              <a:t>with</a:t>
            </a:r>
            <a:r>
              <a:rPr lang="de-DE" dirty="0"/>
              <a:t> </a:t>
            </a:r>
            <a:r>
              <a:rPr lang="de-DE" dirty="0" err="1"/>
              <a:t>traffic</a:t>
            </a:r>
            <a:r>
              <a:rPr lang="de-DE" dirty="0"/>
              <a:t> </a:t>
            </a:r>
            <a:r>
              <a:rPr lang="de-DE" dirty="0" err="1"/>
              <a:t>splitting</a:t>
            </a:r>
            <a:r>
              <a:rPr lang="de-DE" dirty="0"/>
              <a:t> </a:t>
            </a:r>
            <a:r>
              <a:rPr lang="de-DE" dirty="0" err="1"/>
              <a:t>beyond</a:t>
            </a:r>
            <a:r>
              <a:rPr lang="de-DE" dirty="0"/>
              <a:t> single-</a:t>
            </a:r>
            <a:r>
              <a:rPr lang="de-DE" dirty="0" err="1"/>
              <a:t>path</a:t>
            </a:r>
            <a:endParaRPr lang="de-DE" dirty="0"/>
          </a:p>
          <a:p>
            <a:pPr marL="0" indent="0">
              <a:buNone/>
            </a:pPr>
            <a:endParaRPr lang="de-DE" dirty="0"/>
          </a:p>
          <a:p>
            <a:pPr marL="0" indent="0">
              <a:buNone/>
            </a:pPr>
            <a:r>
              <a:rPr lang="de-DE" dirty="0"/>
              <a:t>Challenge: Splitting </a:t>
            </a:r>
            <a:r>
              <a:rPr lang="de-DE" dirty="0" err="1"/>
              <a:t>introduces</a:t>
            </a:r>
            <a:r>
              <a:rPr lang="de-DE" dirty="0"/>
              <a:t> </a:t>
            </a:r>
            <a:r>
              <a:rPr lang="de-DE" dirty="0" err="1"/>
              <a:t>significant</a:t>
            </a:r>
            <a:r>
              <a:rPr lang="de-DE" dirty="0"/>
              <a:t> </a:t>
            </a:r>
            <a:r>
              <a:rPr lang="de-DE" dirty="0" err="1"/>
              <a:t>Jitter</a:t>
            </a:r>
            <a:r>
              <a:rPr lang="de-DE" dirty="0"/>
              <a:t> and Out-</a:t>
            </a:r>
            <a:r>
              <a:rPr lang="de-DE" dirty="0" err="1"/>
              <a:t>of</a:t>
            </a:r>
            <a:r>
              <a:rPr lang="de-DE" dirty="0"/>
              <a:t>-order</a:t>
            </a:r>
          </a:p>
          <a:p>
            <a:pPr marL="0" indent="0">
              <a:buNone/>
            </a:pPr>
            <a:endParaRPr lang="de-DE" dirty="0"/>
          </a:p>
          <a:p>
            <a:pPr marL="0" indent="0">
              <a:buNone/>
            </a:pPr>
            <a:r>
              <a:rPr lang="de-DE" dirty="0"/>
              <a:t>Observation: Today </a:t>
            </a:r>
            <a:r>
              <a:rPr lang="de-DE" dirty="0" err="1"/>
              <a:t>services</a:t>
            </a:r>
            <a:r>
              <a:rPr lang="de-DE" dirty="0"/>
              <a:t> </a:t>
            </a:r>
            <a:r>
              <a:rPr lang="de-DE" dirty="0" err="1"/>
              <a:t>struggle</a:t>
            </a:r>
            <a:r>
              <a:rPr lang="de-DE" dirty="0"/>
              <a:t> </a:t>
            </a:r>
            <a:r>
              <a:rPr lang="de-DE" dirty="0" err="1"/>
              <a:t>with</a:t>
            </a:r>
            <a:r>
              <a:rPr lang="de-DE" dirty="0"/>
              <a:t> high </a:t>
            </a:r>
            <a:r>
              <a:rPr lang="de-DE" dirty="0" err="1"/>
              <a:t>Jitter</a:t>
            </a:r>
            <a:r>
              <a:rPr lang="de-DE" dirty="0"/>
              <a:t> and Out-</a:t>
            </a:r>
            <a:r>
              <a:rPr lang="de-DE" dirty="0" err="1"/>
              <a:t>of</a:t>
            </a:r>
            <a:r>
              <a:rPr lang="de-DE" dirty="0"/>
              <a:t>-order</a:t>
            </a:r>
          </a:p>
          <a:p>
            <a:pPr marL="0" indent="0">
              <a:buNone/>
            </a:pPr>
            <a:endParaRPr lang="de-DE" dirty="0"/>
          </a:p>
          <a:p>
            <a:pPr marL="0" indent="0">
              <a:buNone/>
            </a:pPr>
            <a:r>
              <a:rPr lang="de-DE" dirty="0"/>
              <a:t>Solution: Re-</a:t>
            </a:r>
            <a:r>
              <a:rPr lang="de-DE" dirty="0" err="1"/>
              <a:t>ordering</a:t>
            </a:r>
            <a:r>
              <a:rPr lang="de-DE" dirty="0"/>
              <a:t> and </a:t>
            </a:r>
            <a:r>
              <a:rPr lang="de-DE" dirty="0" err="1"/>
              <a:t>path</a:t>
            </a:r>
            <a:r>
              <a:rPr lang="de-DE" dirty="0"/>
              <a:t> </a:t>
            </a:r>
            <a:r>
              <a:rPr lang="de-DE" dirty="0" err="1"/>
              <a:t>latency</a:t>
            </a:r>
            <a:r>
              <a:rPr lang="de-DE" dirty="0"/>
              <a:t> </a:t>
            </a:r>
            <a:r>
              <a:rPr lang="de-DE" dirty="0" err="1"/>
              <a:t>difference</a:t>
            </a:r>
            <a:r>
              <a:rPr lang="de-DE" dirty="0"/>
              <a:t> </a:t>
            </a:r>
            <a:r>
              <a:rPr lang="de-DE" dirty="0" err="1"/>
              <a:t>compensation</a:t>
            </a:r>
            <a:endParaRPr lang="de-DE" dirty="0"/>
          </a:p>
          <a:p>
            <a:pPr marL="0" indent="0">
              <a:buNone/>
            </a:pPr>
            <a:r>
              <a:rPr lang="de-DE" sz="2000" dirty="0"/>
              <a:t>Side-</a:t>
            </a:r>
            <a:r>
              <a:rPr lang="de-DE" sz="2000" dirty="0" err="1"/>
              <a:t>effect</a:t>
            </a:r>
            <a:r>
              <a:rPr lang="de-DE" sz="2000" dirty="0"/>
              <a:t>: </a:t>
            </a:r>
            <a:r>
              <a:rPr lang="de-DE" sz="2000" dirty="0" err="1"/>
              <a:t>Duplicate</a:t>
            </a:r>
            <a:r>
              <a:rPr lang="de-DE" sz="2000" dirty="0"/>
              <a:t> packet </a:t>
            </a:r>
            <a:r>
              <a:rPr lang="de-DE" sz="2000" dirty="0" err="1"/>
              <a:t>filtering</a:t>
            </a:r>
            <a:r>
              <a:rPr lang="de-DE" sz="2000" dirty="0"/>
              <a:t> </a:t>
            </a:r>
            <a:r>
              <a:rPr lang="de-DE" sz="2000" dirty="0" err="1"/>
              <a:t>for</a:t>
            </a:r>
            <a:r>
              <a:rPr lang="de-DE" sz="2000" dirty="0"/>
              <a:t> KI#3</a:t>
            </a:r>
          </a:p>
        </p:txBody>
      </p:sp>
      <p:sp>
        <p:nvSpPr>
          <p:cNvPr id="4" name="Date Placeholder 3">
            <a:extLst>
              <a:ext uri="{FF2B5EF4-FFF2-40B4-BE49-F238E27FC236}">
                <a16:creationId xmlns:a16="http://schemas.microsoft.com/office/drawing/2014/main" id="{7E72B7FF-9987-4F23-ACA7-07DD9D35EED2}"/>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3AF77F76-99E1-437E-AB02-5A871A07767E}"/>
              </a:ext>
            </a:extLst>
          </p:cNvPr>
          <p:cNvSpPr>
            <a:spLocks noGrp="1"/>
          </p:cNvSpPr>
          <p:nvPr>
            <p:ph type="sldNum" sz="quarter" idx="12"/>
          </p:nvPr>
        </p:nvSpPr>
        <p:spPr/>
        <p:txBody>
          <a:bodyPr/>
          <a:lstStyle/>
          <a:p>
            <a:fld id="{D221FB45-5AF6-4344-B75C-C60492E5C3C0}" type="slidenum">
              <a:rPr lang="de-DE" smtClean="0"/>
              <a:t>2</a:t>
            </a:fld>
            <a:endParaRPr lang="de-DE"/>
          </a:p>
        </p:txBody>
      </p:sp>
    </p:spTree>
    <p:extLst>
      <p:ext uri="{BB962C8B-B14F-4D97-AF65-F5344CB8AC3E}">
        <p14:creationId xmlns:p14="http://schemas.microsoft.com/office/powerpoint/2010/main" val="27373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BF1377A-27E9-4DA3-9978-E2BFA2034E38}"/>
              </a:ext>
            </a:extLst>
          </p:cNvPr>
          <p:cNvGraphicFramePr>
            <a:graphicFrameLocks noChangeAspect="1"/>
          </p:cNvGraphicFramePr>
          <p:nvPr>
            <p:custDataLst>
              <p:tags r:id="rId1"/>
            </p:custDataLst>
            <p:extLst>
              <p:ext uri="{D42A27DB-BD31-4B8C-83A1-F6EECF244321}">
                <p14:modId xmlns:p14="http://schemas.microsoft.com/office/powerpoint/2010/main" val="12145465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5" name="Object 4" hidden="1">
                        <a:extLst>
                          <a:ext uri="{FF2B5EF4-FFF2-40B4-BE49-F238E27FC236}">
                            <a16:creationId xmlns:a16="http://schemas.microsoft.com/office/drawing/2014/main" id="{0BF1377A-27E9-4DA3-9978-E2BFA2034E3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3709622-2C40-49B5-AC58-32A345140811}"/>
              </a:ext>
            </a:extLst>
          </p:cNvPr>
          <p:cNvSpPr>
            <a:spLocks noGrp="1"/>
          </p:cNvSpPr>
          <p:nvPr>
            <p:ph type="title"/>
          </p:nvPr>
        </p:nvSpPr>
        <p:spPr/>
        <p:txBody>
          <a:bodyPr vert="horz"/>
          <a:lstStyle/>
          <a:p>
            <a:r>
              <a:rPr lang="de-DE" dirty="0" err="1"/>
              <a:t>Why</a:t>
            </a:r>
            <a:r>
              <a:rPr lang="de-DE" dirty="0"/>
              <a:t> </a:t>
            </a:r>
            <a:r>
              <a:rPr lang="de-DE" dirty="0" err="1"/>
              <a:t>is</a:t>
            </a:r>
            <a:r>
              <a:rPr lang="de-DE" dirty="0"/>
              <a:t> </a:t>
            </a:r>
            <a:r>
              <a:rPr lang="de-DE" dirty="0" err="1"/>
              <a:t>re-ordering</a:t>
            </a:r>
            <a:r>
              <a:rPr lang="de-DE" dirty="0"/>
              <a:t> </a:t>
            </a:r>
            <a:r>
              <a:rPr lang="de-DE" dirty="0" err="1"/>
              <a:t>needed</a:t>
            </a:r>
            <a:r>
              <a:rPr lang="de-DE" dirty="0"/>
              <a:t>?</a:t>
            </a:r>
          </a:p>
        </p:txBody>
      </p:sp>
      <p:sp>
        <p:nvSpPr>
          <p:cNvPr id="3" name="Content Placeholder 2">
            <a:extLst>
              <a:ext uri="{FF2B5EF4-FFF2-40B4-BE49-F238E27FC236}">
                <a16:creationId xmlns:a16="http://schemas.microsoft.com/office/drawing/2014/main" id="{CE5A8E0B-939B-43DF-8E38-6250B2E1BD4D}"/>
              </a:ext>
            </a:extLst>
          </p:cNvPr>
          <p:cNvSpPr>
            <a:spLocks noGrp="1"/>
          </p:cNvSpPr>
          <p:nvPr>
            <p:ph idx="1"/>
          </p:nvPr>
        </p:nvSpPr>
        <p:spPr/>
        <p:txBody>
          <a:bodyPr>
            <a:normAutofit fontScale="62500" lnSpcReduction="20000"/>
          </a:bodyPr>
          <a:lstStyle/>
          <a:p>
            <a:pPr marL="0" indent="0">
              <a:buNone/>
            </a:pPr>
            <a:r>
              <a:rPr lang="de-DE" dirty="0"/>
              <a:t>Access </a:t>
            </a:r>
            <a:r>
              <a:rPr lang="de-DE" dirty="0" err="1"/>
              <a:t>propagation</a:t>
            </a:r>
            <a:r>
              <a:rPr lang="de-DE" dirty="0"/>
              <a:t> </a:t>
            </a:r>
            <a:r>
              <a:rPr lang="de-DE" dirty="0" err="1"/>
              <a:t>difference</a:t>
            </a:r>
            <a:r>
              <a:rPr lang="de-DE" dirty="0"/>
              <a:t> </a:t>
            </a:r>
            <a:r>
              <a:rPr lang="de-DE" dirty="0" err="1"/>
              <a:t>can</a:t>
            </a:r>
            <a:r>
              <a:rPr lang="de-DE" dirty="0"/>
              <a:t> </a:t>
            </a:r>
            <a:r>
              <a:rPr lang="de-DE" dirty="0" err="1"/>
              <a:t>be</a:t>
            </a:r>
            <a:r>
              <a:rPr lang="de-DE" dirty="0"/>
              <a:t> </a:t>
            </a:r>
            <a:r>
              <a:rPr lang="de-DE" dirty="0" err="1"/>
              <a:t>expected</a:t>
            </a:r>
            <a:r>
              <a:rPr lang="de-DE" dirty="0"/>
              <a:t> in </a:t>
            </a:r>
            <a:r>
              <a:rPr lang="de-DE" dirty="0" err="1"/>
              <a:t>the</a:t>
            </a:r>
            <a:r>
              <a:rPr lang="de-DE" dirty="0"/>
              <a:t> </a:t>
            </a:r>
            <a:r>
              <a:rPr lang="de-DE" dirty="0" err="1"/>
              <a:t>order</a:t>
            </a:r>
            <a:r>
              <a:rPr lang="de-DE" dirty="0"/>
              <a:t> </a:t>
            </a:r>
            <a:r>
              <a:rPr lang="de-DE" dirty="0" err="1"/>
              <a:t>of</a:t>
            </a:r>
            <a:r>
              <a:rPr lang="de-DE" dirty="0"/>
              <a:t> </a:t>
            </a:r>
            <a:r>
              <a:rPr lang="de-DE" dirty="0" err="1"/>
              <a:t>several</a:t>
            </a:r>
            <a:r>
              <a:rPr lang="de-DE" dirty="0"/>
              <a:t> </a:t>
            </a:r>
            <a:r>
              <a:rPr lang="de-DE" dirty="0" err="1"/>
              <a:t>tens</a:t>
            </a:r>
            <a:r>
              <a:rPr lang="de-DE" dirty="0"/>
              <a:t> </a:t>
            </a:r>
            <a:r>
              <a:rPr lang="de-DE" dirty="0" err="1"/>
              <a:t>of</a:t>
            </a:r>
            <a:r>
              <a:rPr lang="de-DE" dirty="0"/>
              <a:t> </a:t>
            </a:r>
            <a:r>
              <a:rPr lang="de-DE" dirty="0" err="1"/>
              <a:t>milliseconds</a:t>
            </a:r>
            <a:r>
              <a:rPr lang="de-DE" dirty="0"/>
              <a:t>.</a:t>
            </a:r>
          </a:p>
          <a:p>
            <a:pPr marL="0" indent="0">
              <a:buNone/>
            </a:pPr>
            <a:endParaRPr lang="de-DE" dirty="0"/>
          </a:p>
          <a:p>
            <a:pPr marL="0" indent="0">
              <a:buNone/>
            </a:pPr>
            <a:r>
              <a:rPr lang="de-DE" dirty="0" err="1"/>
              <a:t>Therefore</a:t>
            </a:r>
            <a:r>
              <a:rPr lang="de-DE" dirty="0"/>
              <a:t>, </a:t>
            </a:r>
            <a:r>
              <a:rPr lang="de-DE" dirty="0" err="1"/>
              <a:t>disjoint</a:t>
            </a:r>
            <a:r>
              <a:rPr lang="de-DE" dirty="0"/>
              <a:t> </a:t>
            </a:r>
            <a:r>
              <a:rPr lang="de-DE" dirty="0" err="1"/>
              <a:t>path</a:t>
            </a:r>
            <a:r>
              <a:rPr lang="de-DE" dirty="0"/>
              <a:t> </a:t>
            </a:r>
            <a:r>
              <a:rPr lang="de-DE" dirty="0" err="1"/>
              <a:t>propagation</a:t>
            </a:r>
            <a:r>
              <a:rPr lang="de-DE" dirty="0"/>
              <a:t> </a:t>
            </a:r>
            <a:r>
              <a:rPr lang="de-DE" dirty="0" err="1"/>
              <a:t>introduces</a:t>
            </a:r>
            <a:endParaRPr lang="de-DE" dirty="0"/>
          </a:p>
          <a:p>
            <a:pPr>
              <a:buFontTx/>
              <a:buChar char="-"/>
            </a:pPr>
            <a:r>
              <a:rPr lang="de-DE" dirty="0" err="1"/>
              <a:t>huge</a:t>
            </a:r>
            <a:r>
              <a:rPr lang="de-DE" dirty="0"/>
              <a:t> </a:t>
            </a:r>
            <a:r>
              <a:rPr lang="de-DE" dirty="0" err="1"/>
              <a:t>amount</a:t>
            </a:r>
            <a:r>
              <a:rPr lang="de-DE" dirty="0"/>
              <a:t> </a:t>
            </a:r>
            <a:r>
              <a:rPr lang="de-DE" dirty="0" err="1"/>
              <a:t>of</a:t>
            </a:r>
            <a:r>
              <a:rPr lang="de-DE" dirty="0"/>
              <a:t> out-</a:t>
            </a:r>
            <a:r>
              <a:rPr lang="de-DE" dirty="0" err="1"/>
              <a:t>of</a:t>
            </a:r>
            <a:r>
              <a:rPr lang="de-DE" dirty="0"/>
              <a:t>-order </a:t>
            </a:r>
            <a:r>
              <a:rPr lang="de-DE" dirty="0" err="1"/>
              <a:t>delivery</a:t>
            </a:r>
            <a:r>
              <a:rPr lang="de-DE" dirty="0"/>
              <a:t> and</a:t>
            </a:r>
          </a:p>
          <a:p>
            <a:pPr>
              <a:buFontTx/>
              <a:buChar char="-"/>
            </a:pPr>
            <a:r>
              <a:rPr lang="de-DE" dirty="0" err="1"/>
              <a:t>significant</a:t>
            </a:r>
            <a:r>
              <a:rPr lang="de-DE" dirty="0"/>
              <a:t> </a:t>
            </a:r>
            <a:r>
              <a:rPr lang="de-DE" dirty="0" err="1"/>
              <a:t>jitter</a:t>
            </a:r>
            <a:endParaRPr lang="de-DE" dirty="0"/>
          </a:p>
          <a:p>
            <a:pPr marL="0" indent="0">
              <a:buNone/>
            </a:pPr>
            <a:r>
              <a:rPr lang="de-DE" dirty="0"/>
              <a:t>not </a:t>
            </a:r>
            <a:r>
              <a:rPr lang="de-DE" dirty="0" err="1"/>
              <a:t>comparable</a:t>
            </a:r>
            <a:r>
              <a:rPr lang="de-DE" dirty="0"/>
              <a:t> </a:t>
            </a:r>
            <a:r>
              <a:rPr lang="de-DE" dirty="0" err="1"/>
              <a:t>with</a:t>
            </a:r>
            <a:r>
              <a:rPr lang="de-DE" dirty="0"/>
              <a:t> </a:t>
            </a:r>
            <a:r>
              <a:rPr lang="de-DE" dirty="0" err="1"/>
              <a:t>today‘s</a:t>
            </a:r>
            <a:r>
              <a:rPr lang="de-DE" dirty="0"/>
              <a:t> </a:t>
            </a:r>
            <a:r>
              <a:rPr lang="de-DE" dirty="0" err="1"/>
              <a:t>single</a:t>
            </a:r>
            <a:r>
              <a:rPr lang="de-DE" dirty="0"/>
              <a:t> </a:t>
            </a:r>
            <a:r>
              <a:rPr lang="de-DE" dirty="0" err="1"/>
              <a:t>path</a:t>
            </a:r>
            <a:r>
              <a:rPr lang="de-DE" dirty="0"/>
              <a:t> </a:t>
            </a:r>
            <a:r>
              <a:rPr lang="de-DE" dirty="0" err="1"/>
              <a:t>transmission</a:t>
            </a:r>
            <a:r>
              <a:rPr lang="de-DE" dirty="0"/>
              <a:t>.</a:t>
            </a:r>
          </a:p>
          <a:p>
            <a:pPr marL="0" indent="0">
              <a:buNone/>
            </a:pPr>
            <a:endParaRPr lang="de-DE" dirty="0"/>
          </a:p>
          <a:p>
            <a:pPr marL="0" indent="0">
              <a:buNone/>
            </a:pPr>
            <a:r>
              <a:rPr lang="de-DE" dirty="0">
                <a:sym typeface="Wingdings" panose="05000000000000000000" pitchFamily="2" charset="2"/>
              </a:rPr>
              <a:t>Problem: E2E QUIC </a:t>
            </a:r>
            <a:r>
              <a:rPr lang="de-DE" dirty="0" err="1">
                <a:sym typeface="Wingdings" panose="05000000000000000000" pitchFamily="2" charset="2"/>
              </a:rPr>
              <a:t>based</a:t>
            </a:r>
            <a:r>
              <a:rPr lang="de-DE" dirty="0">
                <a:sym typeface="Wingdings" panose="05000000000000000000" pitchFamily="2" charset="2"/>
              </a:rPr>
              <a:t> </a:t>
            </a:r>
            <a:r>
              <a:rPr lang="de-DE" dirty="0" err="1">
                <a:sym typeface="Wingdings" panose="05000000000000000000" pitchFamily="2" charset="2"/>
              </a:rPr>
              <a:t>services</a:t>
            </a:r>
            <a:r>
              <a:rPr lang="de-DE" dirty="0">
                <a:sym typeface="Wingdings" panose="05000000000000000000" pitchFamily="2" charset="2"/>
              </a:rPr>
              <a:t> </a:t>
            </a:r>
            <a:r>
              <a:rPr lang="de-DE" dirty="0" err="1">
                <a:sym typeface="Wingdings" panose="05000000000000000000" pitchFamily="2" charset="2"/>
              </a:rPr>
              <a:t>are</a:t>
            </a:r>
            <a:r>
              <a:rPr lang="de-DE" dirty="0">
                <a:sym typeface="Wingdings" panose="05000000000000000000" pitchFamily="2" charset="2"/>
              </a:rPr>
              <a:t> sensitive </a:t>
            </a:r>
            <a:r>
              <a:rPr lang="de-DE" dirty="0" err="1">
                <a:sym typeface="Wingdings" panose="05000000000000000000" pitchFamily="2" charset="2"/>
              </a:rPr>
              <a:t>to</a:t>
            </a:r>
            <a:r>
              <a:rPr lang="de-DE" dirty="0">
                <a:sym typeface="Wingdings" panose="05000000000000000000" pitchFamily="2" charset="2"/>
              </a:rPr>
              <a:t> out-</a:t>
            </a:r>
            <a:r>
              <a:rPr lang="de-DE" dirty="0" err="1">
                <a:sym typeface="Wingdings" panose="05000000000000000000" pitchFamily="2" charset="2"/>
              </a:rPr>
              <a:t>of</a:t>
            </a:r>
            <a:r>
              <a:rPr lang="de-DE" dirty="0">
                <a:sym typeface="Wingdings" panose="05000000000000000000" pitchFamily="2" charset="2"/>
              </a:rPr>
              <a:t>-order </a:t>
            </a:r>
            <a:r>
              <a:rPr lang="de-DE" dirty="0">
                <a:sym typeface="Wingdings" panose="05000000000000000000" pitchFamily="2" charset="2"/>
                <a:hlinkClick r:id="rId5"/>
              </a:rPr>
              <a:t>generated </a:t>
            </a:r>
            <a:r>
              <a:rPr lang="de-DE" dirty="0" err="1">
                <a:sym typeface="Wingdings" panose="05000000000000000000" pitchFamily="2" charset="2"/>
                <a:hlinkClick r:id="rId5"/>
              </a:rPr>
              <a:t>duplicate</a:t>
            </a:r>
            <a:r>
              <a:rPr lang="de-DE" dirty="0">
                <a:sym typeface="Wingdings" panose="05000000000000000000" pitchFamily="2" charset="2"/>
                <a:hlinkClick r:id="rId5"/>
              </a:rPr>
              <a:t> ACKs</a:t>
            </a:r>
            <a:r>
              <a:rPr lang="de-DE" dirty="0">
                <a:sym typeface="Wingdings" panose="05000000000000000000" pitchFamily="2" charset="2"/>
              </a:rPr>
              <a:t>, like TCP, and </a:t>
            </a:r>
            <a:r>
              <a:rPr lang="de-DE" dirty="0" err="1">
                <a:sym typeface="Wingdings" panose="05000000000000000000" pitchFamily="2" charset="2"/>
              </a:rPr>
              <a:t>reduce</a:t>
            </a:r>
            <a:r>
              <a:rPr lang="de-DE" dirty="0">
                <a:sym typeface="Wingdings" panose="05000000000000000000" pitchFamily="2" charset="2"/>
              </a:rPr>
              <a:t> </a:t>
            </a:r>
            <a:r>
              <a:rPr lang="de-DE" dirty="0" err="1">
                <a:sym typeface="Wingdings" panose="05000000000000000000" pitchFamily="2" charset="2"/>
              </a:rPr>
              <a:t>throughput</a:t>
            </a:r>
            <a:r>
              <a:rPr lang="de-DE" dirty="0">
                <a:sym typeface="Wingdings" panose="05000000000000000000" pitchFamily="2" charset="2"/>
              </a:rPr>
              <a:t>.</a:t>
            </a:r>
          </a:p>
          <a:p>
            <a:pPr marL="0" indent="0">
              <a:buNone/>
            </a:pPr>
            <a:r>
              <a:rPr lang="de-DE" dirty="0">
                <a:sym typeface="Wingdings" panose="05000000000000000000" pitchFamily="2" charset="2"/>
              </a:rPr>
              <a:t>Problem: E2E QUIC </a:t>
            </a:r>
            <a:r>
              <a:rPr lang="de-DE" dirty="0" err="1">
                <a:sym typeface="Wingdings" panose="05000000000000000000" pitchFamily="2" charset="2"/>
              </a:rPr>
              <a:t>using</a:t>
            </a:r>
            <a:r>
              <a:rPr lang="de-DE" dirty="0">
                <a:sym typeface="Wingdings" panose="05000000000000000000" pitchFamily="2" charset="2"/>
              </a:rPr>
              <a:t> </a:t>
            </a:r>
            <a:r>
              <a:rPr lang="de-DE" dirty="0" err="1">
                <a:sym typeface="Wingdings" panose="05000000000000000000" pitchFamily="2" charset="2"/>
              </a:rPr>
              <a:t>latency</a:t>
            </a:r>
            <a:r>
              <a:rPr lang="de-DE" dirty="0">
                <a:sym typeface="Wingdings" panose="05000000000000000000" pitchFamily="2" charset="2"/>
              </a:rPr>
              <a:t> sensitive </a:t>
            </a:r>
            <a:r>
              <a:rPr lang="de-DE" dirty="0" err="1">
                <a:sym typeface="Wingdings" panose="05000000000000000000" pitchFamily="2" charset="2"/>
              </a:rPr>
              <a:t>Congestion</a:t>
            </a:r>
            <a:r>
              <a:rPr lang="de-DE" dirty="0">
                <a:sym typeface="Wingdings" panose="05000000000000000000" pitchFamily="2" charset="2"/>
              </a:rPr>
              <a:t> Control, e.g. BRR </a:t>
            </a:r>
            <a:r>
              <a:rPr lang="de-DE" dirty="0" err="1">
                <a:sym typeface="Wingdings" panose="05000000000000000000" pitchFamily="2" charset="2"/>
              </a:rPr>
              <a:t>as</a:t>
            </a:r>
            <a:r>
              <a:rPr lang="de-DE" dirty="0">
                <a:sym typeface="Wingdings" panose="05000000000000000000" pitchFamily="2" charset="2"/>
              </a:rPr>
              <a:t> </a:t>
            </a:r>
            <a:r>
              <a:rPr lang="de-DE" dirty="0" err="1">
                <a:sym typeface="Wingdings" panose="05000000000000000000" pitchFamily="2" charset="2"/>
              </a:rPr>
              <a:t>used</a:t>
            </a:r>
            <a:r>
              <a:rPr lang="de-DE" dirty="0">
                <a:sym typeface="Wingdings" panose="05000000000000000000" pitchFamily="2" charset="2"/>
              </a:rPr>
              <a:t> in </a:t>
            </a:r>
            <a:r>
              <a:rPr lang="de-DE" dirty="0" err="1">
                <a:sym typeface="Wingdings" panose="05000000000000000000" pitchFamily="2" charset="2"/>
              </a:rPr>
              <a:t>Google‘s</a:t>
            </a:r>
            <a:r>
              <a:rPr lang="de-DE" dirty="0">
                <a:sym typeface="Wingdings" panose="05000000000000000000" pitchFamily="2" charset="2"/>
              </a:rPr>
              <a:t> </a:t>
            </a:r>
            <a:r>
              <a:rPr lang="de-DE" dirty="0" err="1">
                <a:sym typeface="Wingdings" panose="05000000000000000000" pitchFamily="2" charset="2"/>
              </a:rPr>
              <a:t>universe</a:t>
            </a:r>
            <a:r>
              <a:rPr lang="de-DE" dirty="0">
                <a:sym typeface="Wingdings" panose="05000000000000000000" pitchFamily="2" charset="2"/>
              </a:rPr>
              <a:t>, </a:t>
            </a:r>
            <a:r>
              <a:rPr lang="de-DE" dirty="0" err="1">
                <a:sym typeface="Wingdings" panose="05000000000000000000" pitchFamily="2" charset="2"/>
              </a:rPr>
              <a:t>reduce</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when</a:t>
            </a:r>
            <a:r>
              <a:rPr lang="de-DE" dirty="0">
                <a:sym typeface="Wingdings" panose="05000000000000000000" pitchFamily="2" charset="2"/>
              </a:rPr>
              <a:t> </a:t>
            </a:r>
            <a:r>
              <a:rPr lang="de-DE" dirty="0" err="1">
                <a:sym typeface="Wingdings" panose="05000000000000000000" pitchFamily="2" charset="2"/>
              </a:rPr>
              <a:t>jitter</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experienced</a:t>
            </a:r>
            <a:r>
              <a:rPr lang="de-DE" dirty="0">
                <a:sym typeface="Wingdings" panose="05000000000000000000" pitchFamily="2" charset="2"/>
              </a:rPr>
              <a:t>.</a:t>
            </a:r>
          </a:p>
          <a:p>
            <a:pPr marL="0" indent="0">
              <a:buNone/>
            </a:pPr>
            <a:endParaRPr lang="de-DE" dirty="0">
              <a:sym typeface="Wingdings" panose="05000000000000000000" pitchFamily="2" charset="2"/>
            </a:endParaRPr>
          </a:p>
          <a:p>
            <a:pPr marL="0" indent="0">
              <a:buNone/>
            </a:pPr>
            <a:endParaRPr lang="de-DE" dirty="0">
              <a:sym typeface="Wingdings" panose="05000000000000000000" pitchFamily="2" charset="2"/>
            </a:endParaRPr>
          </a:p>
          <a:p>
            <a:pPr>
              <a:buFont typeface="Wingdings" panose="05000000000000000000" pitchFamily="2" charset="2"/>
              <a:buChar char="à"/>
            </a:pPr>
            <a:r>
              <a:rPr lang="de-DE" dirty="0">
                <a:sym typeface="Wingdings" panose="05000000000000000000" pitchFamily="2" charset="2"/>
              </a:rPr>
              <a:t>Re-</a:t>
            </a:r>
            <a:r>
              <a:rPr lang="de-DE" dirty="0" err="1">
                <a:sym typeface="Wingdings" panose="05000000000000000000" pitchFamily="2" charset="2"/>
              </a:rPr>
              <a:t>ordering</a:t>
            </a:r>
            <a:r>
              <a:rPr lang="de-DE" dirty="0">
                <a:sym typeface="Wingdings" panose="05000000000000000000" pitchFamily="2" charset="2"/>
              </a:rPr>
              <a:t> </a:t>
            </a:r>
            <a:r>
              <a:rPr lang="de-DE" dirty="0" err="1">
                <a:sym typeface="Wingdings" panose="05000000000000000000" pitchFamily="2" charset="2"/>
              </a:rPr>
              <a:t>overcomes</a:t>
            </a:r>
            <a:r>
              <a:rPr lang="de-DE" dirty="0">
                <a:sym typeface="Wingdings" panose="05000000000000000000" pitchFamily="2" charset="2"/>
              </a:rPr>
              <a:t> </a:t>
            </a:r>
            <a:r>
              <a:rPr lang="de-DE" dirty="0" err="1">
                <a:sym typeface="Wingdings" panose="05000000000000000000" pitchFamily="2" charset="2"/>
              </a:rPr>
              <a:t>disjoint</a:t>
            </a:r>
            <a:r>
              <a:rPr lang="de-DE" dirty="0">
                <a:sym typeface="Wingdings" panose="05000000000000000000" pitchFamily="2" charset="2"/>
              </a:rPr>
              <a:t> </a:t>
            </a:r>
            <a:r>
              <a:rPr lang="de-DE" dirty="0" err="1">
                <a:sym typeface="Wingdings" panose="05000000000000000000" pitchFamily="2" charset="2"/>
              </a:rPr>
              <a:t>path</a:t>
            </a:r>
            <a:r>
              <a:rPr lang="de-DE" dirty="0">
                <a:sym typeface="Wingdings" panose="05000000000000000000" pitchFamily="2" charset="2"/>
              </a:rPr>
              <a:t> </a:t>
            </a:r>
            <a:r>
              <a:rPr lang="de-DE" dirty="0" err="1">
                <a:sym typeface="Wingdings" panose="05000000000000000000" pitchFamily="2" charset="2"/>
              </a:rPr>
              <a:t>characteristics</a:t>
            </a:r>
            <a:r>
              <a:rPr lang="de-DE" dirty="0">
                <a:sym typeface="Wingdings" panose="05000000000000000000" pitchFamily="2" charset="2"/>
              </a:rPr>
              <a:t> and </a:t>
            </a:r>
            <a:r>
              <a:rPr lang="de-DE" dirty="0" err="1">
                <a:sym typeface="Wingdings" panose="05000000000000000000" pitchFamily="2" charset="2"/>
              </a:rPr>
              <a:t>provides</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beyond</a:t>
            </a:r>
            <a:r>
              <a:rPr lang="de-DE" dirty="0">
                <a:sym typeface="Wingdings" panose="05000000000000000000" pitchFamily="2" charset="2"/>
              </a:rPr>
              <a:t> </a:t>
            </a:r>
            <a:r>
              <a:rPr lang="de-DE" dirty="0" err="1">
                <a:sym typeface="Wingdings" panose="05000000000000000000" pitchFamily="2" charset="2"/>
              </a:rPr>
              <a:t>single</a:t>
            </a:r>
            <a:r>
              <a:rPr lang="de-DE" dirty="0">
                <a:sym typeface="Wingdings" panose="05000000000000000000" pitchFamily="2" charset="2"/>
              </a:rPr>
              <a:t> </a:t>
            </a:r>
            <a:r>
              <a:rPr lang="de-DE" dirty="0" err="1">
                <a:sym typeface="Wingdings" panose="05000000000000000000" pitchFamily="2" charset="2"/>
              </a:rPr>
              <a:t>path</a:t>
            </a:r>
            <a:endParaRPr lang="de-DE" dirty="0">
              <a:sym typeface="Wingdings" panose="05000000000000000000" pitchFamily="2" charset="2"/>
            </a:endParaRPr>
          </a:p>
        </p:txBody>
      </p:sp>
      <p:sp>
        <p:nvSpPr>
          <p:cNvPr id="7" name="Date Placeholder 6">
            <a:extLst>
              <a:ext uri="{FF2B5EF4-FFF2-40B4-BE49-F238E27FC236}">
                <a16:creationId xmlns:a16="http://schemas.microsoft.com/office/drawing/2014/main" id="{7B044434-86BE-46C8-847A-AAC675B56120}"/>
              </a:ext>
            </a:extLst>
          </p:cNvPr>
          <p:cNvSpPr>
            <a:spLocks noGrp="1"/>
          </p:cNvSpPr>
          <p:nvPr>
            <p:ph type="dt" sz="half" idx="10"/>
          </p:nvPr>
        </p:nvSpPr>
        <p:spPr/>
        <p:txBody>
          <a:bodyPr/>
          <a:lstStyle/>
          <a:p>
            <a:r>
              <a:rPr lang="de-DE"/>
              <a:t>30.06.2022</a:t>
            </a:r>
          </a:p>
        </p:txBody>
      </p:sp>
      <p:sp>
        <p:nvSpPr>
          <p:cNvPr id="8" name="Slide Number Placeholder 7">
            <a:extLst>
              <a:ext uri="{FF2B5EF4-FFF2-40B4-BE49-F238E27FC236}">
                <a16:creationId xmlns:a16="http://schemas.microsoft.com/office/drawing/2014/main" id="{3D604C4A-071D-4161-A2CC-2BF2830EA153}"/>
              </a:ext>
            </a:extLst>
          </p:cNvPr>
          <p:cNvSpPr>
            <a:spLocks noGrp="1"/>
          </p:cNvSpPr>
          <p:nvPr>
            <p:ph type="sldNum" sz="quarter" idx="12"/>
          </p:nvPr>
        </p:nvSpPr>
        <p:spPr/>
        <p:txBody>
          <a:bodyPr/>
          <a:lstStyle/>
          <a:p>
            <a:fld id="{D221FB45-5AF6-4344-B75C-C60492E5C3C0}" type="slidenum">
              <a:rPr lang="de-DE" smtClean="0"/>
              <a:t>3</a:t>
            </a:fld>
            <a:endParaRPr lang="de-DE"/>
          </a:p>
        </p:txBody>
      </p:sp>
      <p:sp>
        <p:nvSpPr>
          <p:cNvPr id="4" name="Isosceles Triangle 3">
            <a:extLst>
              <a:ext uri="{FF2B5EF4-FFF2-40B4-BE49-F238E27FC236}">
                <a16:creationId xmlns:a16="http://schemas.microsoft.com/office/drawing/2014/main" id="{E4B8F6EF-237F-4E5C-B6FD-E2B4E5C2325B}"/>
              </a:ext>
            </a:extLst>
          </p:cNvPr>
          <p:cNvSpPr/>
          <p:nvPr/>
        </p:nvSpPr>
        <p:spPr>
          <a:xfrm rot="5400000">
            <a:off x="3942329" y="523373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Box 5">
            <a:extLst>
              <a:ext uri="{FF2B5EF4-FFF2-40B4-BE49-F238E27FC236}">
                <a16:creationId xmlns:a16="http://schemas.microsoft.com/office/drawing/2014/main" id="{C1593907-F1CE-4F53-9A9F-F70F2C1E8241}"/>
              </a:ext>
            </a:extLst>
          </p:cNvPr>
          <p:cNvSpPr txBox="1"/>
          <p:nvPr/>
        </p:nvSpPr>
        <p:spPr>
          <a:xfrm>
            <a:off x="4255151" y="5173397"/>
            <a:ext cx="928524" cy="369332"/>
          </a:xfrm>
          <a:prstGeom prst="rect">
            <a:avLst/>
          </a:prstGeom>
          <a:noFill/>
        </p:spPr>
        <p:txBody>
          <a:bodyPr wrap="none" rtlCol="0">
            <a:spAutoFit/>
          </a:bodyPr>
          <a:lstStyle/>
          <a:p>
            <a:r>
              <a:rPr lang="de-DE" dirty="0">
                <a:hlinkClick r:id="rId6" action="ppaction://hlinksldjump"/>
              </a:rPr>
              <a:t>TCP E2E</a:t>
            </a:r>
            <a:endParaRPr lang="de-DE" dirty="0"/>
          </a:p>
        </p:txBody>
      </p:sp>
      <p:sp>
        <p:nvSpPr>
          <p:cNvPr id="9" name="TextBox 8">
            <a:extLst>
              <a:ext uri="{FF2B5EF4-FFF2-40B4-BE49-F238E27FC236}">
                <a16:creationId xmlns:a16="http://schemas.microsoft.com/office/drawing/2014/main" id="{A56A9843-AFB8-46A3-A25D-5BB36B996291}"/>
              </a:ext>
            </a:extLst>
          </p:cNvPr>
          <p:cNvSpPr txBox="1"/>
          <p:nvPr/>
        </p:nvSpPr>
        <p:spPr>
          <a:xfrm>
            <a:off x="880077" y="5173397"/>
            <a:ext cx="3050002" cy="369332"/>
          </a:xfrm>
          <a:prstGeom prst="rect">
            <a:avLst/>
          </a:prstGeom>
          <a:noFill/>
        </p:spPr>
        <p:txBody>
          <a:bodyPr wrap="none" rtlCol="0">
            <a:spAutoFit/>
          </a:bodyPr>
          <a:lstStyle/>
          <a:p>
            <a:r>
              <a:rPr lang="de-DE" dirty="0"/>
              <a:t>Measurement w/o </a:t>
            </a:r>
            <a:r>
              <a:rPr lang="de-DE" dirty="0" err="1"/>
              <a:t>re-ordering</a:t>
            </a:r>
            <a:endParaRPr lang="de-DE" dirty="0"/>
          </a:p>
        </p:txBody>
      </p:sp>
      <p:sp>
        <p:nvSpPr>
          <p:cNvPr id="10" name="Isosceles Triangle 9">
            <a:extLst>
              <a:ext uri="{FF2B5EF4-FFF2-40B4-BE49-F238E27FC236}">
                <a16:creationId xmlns:a16="http://schemas.microsoft.com/office/drawing/2014/main" id="{9DDCF255-4046-4C28-9F27-85B48D683EC2}"/>
              </a:ext>
            </a:extLst>
          </p:cNvPr>
          <p:cNvSpPr/>
          <p:nvPr/>
        </p:nvSpPr>
        <p:spPr>
          <a:xfrm rot="5400000">
            <a:off x="5202101" y="5233737"/>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Box 10">
            <a:extLst>
              <a:ext uri="{FF2B5EF4-FFF2-40B4-BE49-F238E27FC236}">
                <a16:creationId xmlns:a16="http://schemas.microsoft.com/office/drawing/2014/main" id="{C6667CFB-CA0F-4320-98CA-544BC8422601}"/>
              </a:ext>
            </a:extLst>
          </p:cNvPr>
          <p:cNvSpPr txBox="1"/>
          <p:nvPr/>
        </p:nvSpPr>
        <p:spPr>
          <a:xfrm>
            <a:off x="5556800" y="5173397"/>
            <a:ext cx="1063112" cy="369332"/>
          </a:xfrm>
          <a:prstGeom prst="rect">
            <a:avLst/>
          </a:prstGeom>
          <a:noFill/>
        </p:spPr>
        <p:txBody>
          <a:bodyPr wrap="none" rtlCol="0">
            <a:spAutoFit/>
          </a:bodyPr>
          <a:lstStyle/>
          <a:p>
            <a:r>
              <a:rPr lang="de-DE" dirty="0">
                <a:hlinkClick r:id="rId7" action="ppaction://hlinksldjump"/>
              </a:rPr>
              <a:t>QUIC E2E</a:t>
            </a:r>
            <a:endParaRPr lang="de-DE" dirty="0"/>
          </a:p>
        </p:txBody>
      </p:sp>
    </p:spTree>
    <p:extLst>
      <p:ext uri="{BB962C8B-B14F-4D97-AF65-F5344CB8AC3E}">
        <p14:creationId xmlns:p14="http://schemas.microsoft.com/office/powerpoint/2010/main" val="263199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BF1377A-27E9-4DA3-9978-E2BFA2034E38}"/>
              </a:ext>
            </a:extLst>
          </p:cNvPr>
          <p:cNvGraphicFramePr>
            <a:graphicFrameLocks noChangeAspect="1"/>
          </p:cNvGraphicFramePr>
          <p:nvPr>
            <p:custDataLst>
              <p:tags r:id="rId1"/>
            </p:custDataLst>
            <p:extLst>
              <p:ext uri="{D42A27DB-BD31-4B8C-83A1-F6EECF244321}">
                <p14:modId xmlns:p14="http://schemas.microsoft.com/office/powerpoint/2010/main" val="3090945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5" name="Object 4" hidden="1">
                        <a:extLst>
                          <a:ext uri="{FF2B5EF4-FFF2-40B4-BE49-F238E27FC236}">
                            <a16:creationId xmlns:a16="http://schemas.microsoft.com/office/drawing/2014/main" id="{0BF1377A-27E9-4DA3-9978-E2BFA2034E3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3709622-2C40-49B5-AC58-32A345140811}"/>
              </a:ext>
            </a:extLst>
          </p:cNvPr>
          <p:cNvSpPr>
            <a:spLocks noGrp="1"/>
          </p:cNvSpPr>
          <p:nvPr>
            <p:ph type="title"/>
          </p:nvPr>
        </p:nvSpPr>
        <p:spPr/>
        <p:txBody>
          <a:bodyPr vert="horz"/>
          <a:lstStyle/>
          <a:p>
            <a:r>
              <a:rPr lang="de-DE" dirty="0"/>
              <a:t>Can Re-</a:t>
            </a:r>
            <a:r>
              <a:rPr lang="de-DE" dirty="0" err="1"/>
              <a:t>ordering</a:t>
            </a:r>
            <a:r>
              <a:rPr lang="de-DE" dirty="0"/>
              <a:t> </a:t>
            </a:r>
            <a:r>
              <a:rPr lang="de-DE" dirty="0" err="1"/>
              <a:t>be</a:t>
            </a:r>
            <a:r>
              <a:rPr lang="de-DE" dirty="0"/>
              <a:t> </a:t>
            </a:r>
            <a:r>
              <a:rPr lang="de-DE" dirty="0" err="1"/>
              <a:t>left</a:t>
            </a:r>
            <a:r>
              <a:rPr lang="de-DE" dirty="0"/>
              <a:t> </a:t>
            </a:r>
            <a:r>
              <a:rPr lang="de-DE" dirty="0" err="1"/>
              <a:t>to</a:t>
            </a:r>
            <a:r>
              <a:rPr lang="de-DE" dirty="0"/>
              <a:t> </a:t>
            </a:r>
            <a:r>
              <a:rPr lang="de-DE" dirty="0" err="1"/>
              <a:t>implementation</a:t>
            </a:r>
            <a:r>
              <a:rPr lang="de-DE" dirty="0"/>
              <a:t>?</a:t>
            </a:r>
          </a:p>
        </p:txBody>
      </p:sp>
      <p:sp>
        <p:nvSpPr>
          <p:cNvPr id="3" name="Content Placeholder 2">
            <a:extLst>
              <a:ext uri="{FF2B5EF4-FFF2-40B4-BE49-F238E27FC236}">
                <a16:creationId xmlns:a16="http://schemas.microsoft.com/office/drawing/2014/main" id="{CE5A8E0B-939B-43DF-8E38-6250B2E1BD4D}"/>
              </a:ext>
            </a:extLst>
          </p:cNvPr>
          <p:cNvSpPr>
            <a:spLocks noGrp="1"/>
          </p:cNvSpPr>
          <p:nvPr>
            <p:ph idx="1"/>
          </p:nvPr>
        </p:nvSpPr>
        <p:spPr/>
        <p:txBody>
          <a:bodyPr>
            <a:normAutofit fontScale="85000" lnSpcReduction="20000"/>
          </a:bodyPr>
          <a:lstStyle/>
          <a:p>
            <a:pPr marL="0" indent="0">
              <a:buNone/>
            </a:pPr>
            <a:r>
              <a:rPr lang="de-DE" dirty="0"/>
              <a:t>Different </a:t>
            </a:r>
            <a:r>
              <a:rPr lang="de-DE" dirty="0" err="1"/>
              <a:t>implementations</a:t>
            </a:r>
            <a:r>
              <a:rPr lang="de-DE" dirty="0"/>
              <a:t> </a:t>
            </a:r>
            <a:r>
              <a:rPr lang="de-DE" dirty="0" err="1"/>
              <a:t>can</a:t>
            </a:r>
            <a:r>
              <a:rPr lang="de-DE" dirty="0"/>
              <a:t> </a:t>
            </a:r>
            <a:r>
              <a:rPr lang="de-DE" dirty="0" err="1"/>
              <a:t>be</a:t>
            </a:r>
            <a:r>
              <a:rPr lang="de-DE" dirty="0"/>
              <a:t> </a:t>
            </a:r>
            <a:r>
              <a:rPr lang="de-DE" dirty="0" err="1"/>
              <a:t>expected</a:t>
            </a:r>
            <a:r>
              <a:rPr lang="de-DE" dirty="0"/>
              <a:t> in UE and UPF</a:t>
            </a:r>
          </a:p>
          <a:p>
            <a:r>
              <a:rPr lang="de-DE" dirty="0" err="1"/>
              <a:t>no</a:t>
            </a:r>
            <a:r>
              <a:rPr lang="de-DE" dirty="0"/>
              <a:t> </a:t>
            </a:r>
            <a:r>
              <a:rPr lang="de-DE" dirty="0" err="1"/>
              <a:t>implementation</a:t>
            </a:r>
            <a:r>
              <a:rPr lang="de-DE" dirty="0"/>
              <a:t> </a:t>
            </a:r>
            <a:r>
              <a:rPr lang="de-DE" dirty="0" err="1"/>
              <a:t>to</a:t>
            </a:r>
            <a:endParaRPr lang="de-DE" dirty="0"/>
          </a:p>
          <a:p>
            <a:r>
              <a:rPr lang="de-DE" dirty="0"/>
              <a:t>support </a:t>
            </a:r>
            <a:r>
              <a:rPr lang="de-DE" dirty="0" err="1"/>
              <a:t>of</a:t>
            </a:r>
            <a:r>
              <a:rPr lang="de-DE" dirty="0"/>
              <a:t> partial </a:t>
            </a:r>
            <a:r>
              <a:rPr lang="de-DE" dirty="0" err="1"/>
              <a:t>or</a:t>
            </a:r>
            <a:endParaRPr lang="de-DE" dirty="0"/>
          </a:p>
          <a:p>
            <a:r>
              <a:rPr lang="de-DE" dirty="0" err="1"/>
              <a:t>very</a:t>
            </a:r>
            <a:r>
              <a:rPr lang="de-DE" dirty="0"/>
              <a:t> </a:t>
            </a:r>
            <a:r>
              <a:rPr lang="de-DE" dirty="0" err="1"/>
              <a:t>comprehensive</a:t>
            </a:r>
            <a:r>
              <a:rPr lang="de-DE" dirty="0"/>
              <a:t> </a:t>
            </a:r>
            <a:r>
              <a:rPr lang="de-DE" dirty="0" err="1"/>
              <a:t>re-ordering</a:t>
            </a:r>
            <a:endParaRPr lang="de-DE" dirty="0"/>
          </a:p>
          <a:p>
            <a:pPr marL="0" indent="0">
              <a:buNone/>
            </a:pPr>
            <a:endParaRPr lang="de-DE" dirty="0"/>
          </a:p>
          <a:p>
            <a:pPr marL="0" indent="0">
              <a:buNone/>
            </a:pPr>
            <a:r>
              <a:rPr lang="de-DE" dirty="0"/>
              <a:t>May not </a:t>
            </a:r>
            <a:r>
              <a:rPr lang="de-DE" dirty="0" err="1"/>
              <a:t>be</a:t>
            </a:r>
            <a:r>
              <a:rPr lang="de-DE" dirty="0"/>
              <a:t> </a:t>
            </a:r>
            <a:r>
              <a:rPr lang="de-DE" dirty="0" err="1"/>
              <a:t>activated</a:t>
            </a:r>
            <a:r>
              <a:rPr lang="de-DE" dirty="0"/>
              <a:t> </a:t>
            </a:r>
            <a:r>
              <a:rPr lang="de-DE" dirty="0" err="1"/>
              <a:t>or</a:t>
            </a:r>
            <a:r>
              <a:rPr lang="de-DE" dirty="0"/>
              <a:t> de-</a:t>
            </a:r>
            <a:r>
              <a:rPr lang="de-DE" dirty="0" err="1"/>
              <a:t>activated</a:t>
            </a:r>
            <a:endParaRPr lang="de-DE" dirty="0"/>
          </a:p>
          <a:p>
            <a:pPr marL="0" indent="0">
              <a:buNone/>
            </a:pPr>
            <a:endParaRPr lang="de-DE" dirty="0"/>
          </a:p>
          <a:p>
            <a:pPr>
              <a:buFont typeface="Wingdings" panose="05000000000000000000" pitchFamily="2" charset="2"/>
              <a:buChar char="à"/>
            </a:pPr>
            <a:r>
              <a:rPr lang="de-DE" dirty="0" err="1">
                <a:sym typeface="Wingdings" panose="05000000000000000000" pitchFamily="2" charset="2"/>
              </a:rPr>
              <a:t>Inconsistent</a:t>
            </a:r>
            <a:r>
              <a:rPr lang="de-DE" dirty="0">
                <a:sym typeface="Wingdings" panose="05000000000000000000" pitchFamily="2" charset="2"/>
              </a:rPr>
              <a:t> </a:t>
            </a:r>
            <a:r>
              <a:rPr lang="de-DE" dirty="0" err="1">
                <a:sym typeface="Wingdings" panose="05000000000000000000" pitchFamily="2" charset="2"/>
              </a:rPr>
              <a:t>implementations</a:t>
            </a:r>
            <a:r>
              <a:rPr lang="de-DE" dirty="0">
                <a:sym typeface="Wingdings" panose="05000000000000000000" pitchFamily="2" charset="2"/>
              </a:rPr>
              <a:t> in UE and UPF </a:t>
            </a:r>
            <a:r>
              <a:rPr lang="de-DE" dirty="0" err="1">
                <a:sym typeface="Wingdings" panose="05000000000000000000" pitchFamily="2" charset="2"/>
              </a:rPr>
              <a:t>might</a:t>
            </a:r>
            <a:r>
              <a:rPr lang="de-DE" dirty="0">
                <a:sym typeface="Wingdings" panose="05000000000000000000" pitchFamily="2" charset="2"/>
              </a:rPr>
              <a:t> </a:t>
            </a:r>
            <a:r>
              <a:rPr lang="de-DE" dirty="0" err="1">
                <a:sym typeface="Wingdings" panose="05000000000000000000" pitchFamily="2" charset="2"/>
              </a:rPr>
              <a:t>lead</a:t>
            </a:r>
            <a:r>
              <a:rPr lang="de-DE" dirty="0">
                <a:sym typeface="Wingdings" panose="05000000000000000000" pitchFamily="2" charset="2"/>
              </a:rPr>
              <a:t> </a:t>
            </a:r>
            <a:r>
              <a:rPr lang="de-DE" dirty="0" err="1">
                <a:sym typeface="Wingdings" panose="05000000000000000000" pitchFamily="2" charset="2"/>
              </a:rPr>
              <a:t>to</a:t>
            </a:r>
            <a:r>
              <a:rPr lang="de-DE" dirty="0">
                <a:sym typeface="Wingdings" panose="05000000000000000000" pitchFamily="2" charset="2"/>
              </a:rPr>
              <a:t> </a:t>
            </a:r>
          </a:p>
          <a:p>
            <a:pPr lvl="1">
              <a:buFont typeface="Wingdings" panose="05000000000000000000" pitchFamily="2" charset="2"/>
              <a:buChar char="à"/>
            </a:pPr>
            <a:r>
              <a:rPr lang="de-DE" dirty="0" err="1">
                <a:sym typeface="Wingdings" panose="05000000000000000000" pitchFamily="2" charset="2"/>
              </a:rPr>
              <a:t>worse</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than</a:t>
            </a:r>
            <a:r>
              <a:rPr lang="de-DE" dirty="0">
                <a:sym typeface="Wingdings" panose="05000000000000000000" pitchFamily="2" charset="2"/>
              </a:rPr>
              <a:t> single-</a:t>
            </a:r>
            <a:r>
              <a:rPr lang="de-DE" dirty="0" err="1">
                <a:sym typeface="Wingdings" panose="05000000000000000000" pitchFamily="2" charset="2"/>
              </a:rPr>
              <a:t>path</a:t>
            </a:r>
            <a:endParaRPr lang="de-DE" dirty="0">
              <a:sym typeface="Wingdings" panose="05000000000000000000" pitchFamily="2" charset="2"/>
            </a:endParaRPr>
          </a:p>
          <a:p>
            <a:pPr lvl="1">
              <a:buFont typeface="Wingdings" panose="05000000000000000000" pitchFamily="2" charset="2"/>
              <a:buChar char="à"/>
            </a:pPr>
            <a:r>
              <a:rPr lang="de-DE" dirty="0"/>
              <a:t>different Up- and </a:t>
            </a:r>
            <a:r>
              <a:rPr lang="de-DE" dirty="0" err="1"/>
              <a:t>Downlink</a:t>
            </a:r>
            <a:r>
              <a:rPr lang="de-DE" dirty="0"/>
              <a:t> </a:t>
            </a:r>
            <a:r>
              <a:rPr lang="de-DE" dirty="0" err="1"/>
              <a:t>experience</a:t>
            </a:r>
            <a:endParaRPr lang="de-DE" dirty="0"/>
          </a:p>
          <a:p>
            <a:pPr>
              <a:buFont typeface="Wingdings" panose="05000000000000000000" pitchFamily="2" charset="2"/>
              <a:buChar char="à"/>
            </a:pPr>
            <a:r>
              <a:rPr lang="de-DE" dirty="0"/>
              <a:t>Minimum </a:t>
            </a:r>
            <a:r>
              <a:rPr lang="de-DE" dirty="0" err="1"/>
              <a:t>requirement</a:t>
            </a:r>
            <a:r>
              <a:rPr lang="de-DE" dirty="0"/>
              <a:t> </a:t>
            </a:r>
            <a:r>
              <a:rPr lang="de-DE" dirty="0" err="1"/>
              <a:t>to</a:t>
            </a:r>
            <a:r>
              <a:rPr lang="de-DE" dirty="0"/>
              <a:t> </a:t>
            </a:r>
            <a:r>
              <a:rPr lang="de-DE" dirty="0" err="1"/>
              <a:t>be</a:t>
            </a:r>
            <a:r>
              <a:rPr lang="de-DE" dirty="0"/>
              <a:t> </a:t>
            </a:r>
            <a:r>
              <a:rPr lang="de-DE" dirty="0" err="1"/>
              <a:t>supported</a:t>
            </a:r>
            <a:r>
              <a:rPr lang="de-DE" dirty="0"/>
              <a:t> </a:t>
            </a:r>
            <a:r>
              <a:rPr lang="de-DE" dirty="0" err="1"/>
              <a:t>by</a:t>
            </a:r>
            <a:r>
              <a:rPr lang="de-DE" dirty="0"/>
              <a:t> </a:t>
            </a:r>
            <a:r>
              <a:rPr lang="de-DE" dirty="0" err="1"/>
              <a:t>each</a:t>
            </a:r>
            <a:r>
              <a:rPr lang="de-DE" dirty="0"/>
              <a:t> </a:t>
            </a:r>
            <a:r>
              <a:rPr lang="de-DE" dirty="0" err="1"/>
              <a:t>implementation</a:t>
            </a:r>
            <a:endParaRPr lang="de-DE" dirty="0"/>
          </a:p>
        </p:txBody>
      </p:sp>
      <p:sp>
        <p:nvSpPr>
          <p:cNvPr id="10" name="Date Placeholder 9">
            <a:extLst>
              <a:ext uri="{FF2B5EF4-FFF2-40B4-BE49-F238E27FC236}">
                <a16:creationId xmlns:a16="http://schemas.microsoft.com/office/drawing/2014/main" id="{68CC65F4-DACA-46C8-85DE-3D9A2567BF01}"/>
              </a:ext>
            </a:extLst>
          </p:cNvPr>
          <p:cNvSpPr>
            <a:spLocks noGrp="1"/>
          </p:cNvSpPr>
          <p:nvPr>
            <p:ph type="dt" sz="half" idx="10"/>
          </p:nvPr>
        </p:nvSpPr>
        <p:spPr/>
        <p:txBody>
          <a:bodyPr/>
          <a:lstStyle/>
          <a:p>
            <a:r>
              <a:rPr lang="de-DE"/>
              <a:t>30.06.2022</a:t>
            </a:r>
          </a:p>
        </p:txBody>
      </p:sp>
      <p:sp>
        <p:nvSpPr>
          <p:cNvPr id="11" name="Slide Number Placeholder 10">
            <a:extLst>
              <a:ext uri="{FF2B5EF4-FFF2-40B4-BE49-F238E27FC236}">
                <a16:creationId xmlns:a16="http://schemas.microsoft.com/office/drawing/2014/main" id="{6BD50A5D-C973-438D-9B5D-4521DF6130D3}"/>
              </a:ext>
            </a:extLst>
          </p:cNvPr>
          <p:cNvSpPr>
            <a:spLocks noGrp="1"/>
          </p:cNvSpPr>
          <p:nvPr>
            <p:ph type="sldNum" sz="quarter" idx="12"/>
          </p:nvPr>
        </p:nvSpPr>
        <p:spPr/>
        <p:txBody>
          <a:bodyPr/>
          <a:lstStyle/>
          <a:p>
            <a:fld id="{D221FB45-5AF6-4344-B75C-C60492E5C3C0}" type="slidenum">
              <a:rPr lang="de-DE" smtClean="0"/>
              <a:t>4</a:t>
            </a:fld>
            <a:endParaRPr lang="de-DE"/>
          </a:p>
        </p:txBody>
      </p:sp>
      <p:sp>
        <p:nvSpPr>
          <p:cNvPr id="9" name="Isosceles Triangle 8">
            <a:extLst>
              <a:ext uri="{FF2B5EF4-FFF2-40B4-BE49-F238E27FC236}">
                <a16:creationId xmlns:a16="http://schemas.microsoft.com/office/drawing/2014/main" id="{B168B677-4346-4BD7-85A6-3C721CA49B1C}"/>
              </a:ext>
            </a:extLst>
          </p:cNvPr>
          <p:cNvSpPr/>
          <p:nvPr/>
        </p:nvSpPr>
        <p:spPr>
          <a:xfrm rot="5400000">
            <a:off x="9043717" y="4824663"/>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Box 11">
            <a:extLst>
              <a:ext uri="{FF2B5EF4-FFF2-40B4-BE49-F238E27FC236}">
                <a16:creationId xmlns:a16="http://schemas.microsoft.com/office/drawing/2014/main" id="{FB57D613-111F-44C9-912C-04A139405FD5}"/>
              </a:ext>
            </a:extLst>
          </p:cNvPr>
          <p:cNvSpPr txBox="1"/>
          <p:nvPr/>
        </p:nvSpPr>
        <p:spPr>
          <a:xfrm>
            <a:off x="9356539" y="4764323"/>
            <a:ext cx="954107" cy="369332"/>
          </a:xfrm>
          <a:prstGeom prst="rect">
            <a:avLst/>
          </a:prstGeom>
          <a:noFill/>
        </p:spPr>
        <p:txBody>
          <a:bodyPr wrap="none" rtlCol="0">
            <a:spAutoFit/>
          </a:bodyPr>
          <a:lstStyle/>
          <a:p>
            <a:r>
              <a:rPr lang="de-DE" dirty="0">
                <a:hlinkClick r:id="rId5" action="ppaction://hlinksldjump"/>
              </a:rPr>
              <a:t>BBR E2E</a:t>
            </a:r>
            <a:endParaRPr lang="de-DE" dirty="0"/>
          </a:p>
        </p:txBody>
      </p:sp>
      <p:sp>
        <p:nvSpPr>
          <p:cNvPr id="13" name="TextBox 12">
            <a:extLst>
              <a:ext uri="{FF2B5EF4-FFF2-40B4-BE49-F238E27FC236}">
                <a16:creationId xmlns:a16="http://schemas.microsoft.com/office/drawing/2014/main" id="{991DF0F9-298D-42BE-9C7C-EA6BCE9C86C2}"/>
              </a:ext>
            </a:extLst>
          </p:cNvPr>
          <p:cNvSpPr txBox="1"/>
          <p:nvPr/>
        </p:nvSpPr>
        <p:spPr>
          <a:xfrm>
            <a:off x="5508226" y="4764323"/>
            <a:ext cx="3590983" cy="369332"/>
          </a:xfrm>
          <a:prstGeom prst="rect">
            <a:avLst/>
          </a:prstGeom>
          <a:noFill/>
        </p:spPr>
        <p:txBody>
          <a:bodyPr wrap="none" rtlCol="0">
            <a:spAutoFit/>
          </a:bodyPr>
          <a:lstStyle/>
          <a:p>
            <a:r>
              <a:rPr lang="de-DE" dirty="0"/>
              <a:t>Measurement w/ partial </a:t>
            </a:r>
            <a:r>
              <a:rPr lang="de-DE" dirty="0" err="1"/>
              <a:t>re-ordering</a:t>
            </a:r>
            <a:endParaRPr lang="de-DE" dirty="0"/>
          </a:p>
        </p:txBody>
      </p:sp>
    </p:spTree>
    <p:extLst>
      <p:ext uri="{BB962C8B-B14F-4D97-AF65-F5344CB8AC3E}">
        <p14:creationId xmlns:p14="http://schemas.microsoft.com/office/powerpoint/2010/main" val="108973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1459B3B-858A-46F9-98C5-A0A72D2C16A8}"/>
              </a:ext>
            </a:extLst>
          </p:cNvPr>
          <p:cNvGraphicFramePr>
            <a:graphicFrameLocks noChangeAspect="1"/>
          </p:cNvGraphicFramePr>
          <p:nvPr>
            <p:custDataLst>
              <p:tags r:id="rId1"/>
            </p:custDataLst>
            <p:extLst>
              <p:ext uri="{D42A27DB-BD31-4B8C-83A1-F6EECF244321}">
                <p14:modId xmlns:p14="http://schemas.microsoft.com/office/powerpoint/2010/main" val="30194256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4" name="Object 3" hidden="1">
                        <a:extLst>
                          <a:ext uri="{FF2B5EF4-FFF2-40B4-BE49-F238E27FC236}">
                            <a16:creationId xmlns:a16="http://schemas.microsoft.com/office/drawing/2014/main" id="{A1459B3B-858A-46F9-98C5-A0A72D2C16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62876A9-2240-489D-900C-53DB8022DB09}"/>
              </a:ext>
            </a:extLst>
          </p:cNvPr>
          <p:cNvSpPr>
            <a:spLocks noGrp="1"/>
          </p:cNvSpPr>
          <p:nvPr>
            <p:ph type="title"/>
          </p:nvPr>
        </p:nvSpPr>
        <p:spPr/>
        <p:txBody>
          <a:bodyPr vert="horz"/>
          <a:lstStyle/>
          <a:p>
            <a:r>
              <a:rPr lang="de-DE" dirty="0" err="1"/>
              <a:t>Why</a:t>
            </a:r>
            <a:r>
              <a:rPr lang="de-DE" dirty="0"/>
              <a:t> MP-QUIC stream </a:t>
            </a:r>
            <a:r>
              <a:rPr lang="de-DE" dirty="0" err="1"/>
              <a:t>is</a:t>
            </a:r>
            <a:r>
              <a:rPr lang="de-DE" dirty="0"/>
              <a:t> not a </a:t>
            </a:r>
            <a:r>
              <a:rPr lang="de-DE" dirty="0" err="1"/>
              <a:t>good</a:t>
            </a:r>
            <a:r>
              <a:rPr lang="de-DE" dirty="0"/>
              <a:t> </a:t>
            </a:r>
            <a:r>
              <a:rPr lang="de-DE" dirty="0" err="1"/>
              <a:t>idea</a:t>
            </a:r>
            <a:r>
              <a:rPr lang="de-DE" dirty="0"/>
              <a:t>?</a:t>
            </a:r>
          </a:p>
        </p:txBody>
      </p:sp>
      <p:sp>
        <p:nvSpPr>
          <p:cNvPr id="3" name="Content Placeholder 2">
            <a:extLst>
              <a:ext uri="{FF2B5EF4-FFF2-40B4-BE49-F238E27FC236}">
                <a16:creationId xmlns:a16="http://schemas.microsoft.com/office/drawing/2014/main" id="{05C35FB0-ACAA-4900-9C30-C121E29852B5}"/>
              </a:ext>
            </a:extLst>
          </p:cNvPr>
          <p:cNvSpPr>
            <a:spLocks noGrp="1"/>
          </p:cNvSpPr>
          <p:nvPr>
            <p:ph idx="1"/>
          </p:nvPr>
        </p:nvSpPr>
        <p:spPr/>
        <p:txBody>
          <a:bodyPr>
            <a:normAutofit fontScale="77500" lnSpcReduction="20000"/>
          </a:bodyPr>
          <a:lstStyle/>
          <a:p>
            <a:pPr marL="0" indent="0">
              <a:buNone/>
            </a:pPr>
            <a:r>
              <a:rPr lang="de-DE" dirty="0" err="1"/>
              <a:t>Imposes</a:t>
            </a:r>
            <a:r>
              <a:rPr lang="de-DE" dirty="0"/>
              <a:t> </a:t>
            </a:r>
            <a:r>
              <a:rPr lang="de-DE" dirty="0" err="1"/>
              <a:t>strict</a:t>
            </a:r>
            <a:r>
              <a:rPr lang="de-DE" dirty="0"/>
              <a:t> </a:t>
            </a:r>
            <a:r>
              <a:rPr lang="de-DE" dirty="0" err="1"/>
              <a:t>reliability</a:t>
            </a:r>
            <a:r>
              <a:rPr lang="de-DE" dirty="0"/>
              <a:t> </a:t>
            </a:r>
            <a:r>
              <a:rPr lang="de-DE" dirty="0" err="1"/>
              <a:t>with</a:t>
            </a:r>
            <a:r>
              <a:rPr lang="de-DE" dirty="0"/>
              <a:t> </a:t>
            </a:r>
            <a:r>
              <a:rPr lang="de-DE" b="1" u="sng" dirty="0" err="1"/>
              <a:t>re</a:t>
            </a:r>
            <a:r>
              <a:rPr lang="de-DE" b="1" u="sng" dirty="0"/>
              <a:t>-transmission</a:t>
            </a:r>
            <a:r>
              <a:rPr lang="de-DE" dirty="0"/>
              <a:t> and </a:t>
            </a:r>
            <a:r>
              <a:rPr lang="de-DE" dirty="0" err="1"/>
              <a:t>strict</a:t>
            </a:r>
            <a:r>
              <a:rPr lang="de-DE" dirty="0"/>
              <a:t> in-order </a:t>
            </a:r>
            <a:r>
              <a:rPr lang="de-DE" dirty="0" err="1"/>
              <a:t>delivery</a:t>
            </a:r>
            <a:r>
              <a:rPr lang="de-DE" dirty="0"/>
              <a:t> </a:t>
            </a:r>
            <a:r>
              <a:rPr lang="de-DE" dirty="0" err="1"/>
              <a:t>to</a:t>
            </a:r>
            <a:r>
              <a:rPr lang="de-DE" dirty="0"/>
              <a:t> E2E </a:t>
            </a:r>
            <a:r>
              <a:rPr lang="de-DE" dirty="0" err="1"/>
              <a:t>traffic</a:t>
            </a:r>
            <a:endParaRPr lang="de-DE" dirty="0"/>
          </a:p>
          <a:p>
            <a:pPr marL="0" indent="0">
              <a:buNone/>
            </a:pPr>
            <a:r>
              <a:rPr lang="de-DE" dirty="0"/>
              <a:t>Dominant </a:t>
            </a:r>
            <a:r>
              <a:rPr lang="de-DE" dirty="0" err="1"/>
              <a:t>future</a:t>
            </a:r>
            <a:r>
              <a:rPr lang="de-DE" dirty="0"/>
              <a:t> </a:t>
            </a:r>
            <a:r>
              <a:rPr lang="de-DE" dirty="0" err="1"/>
              <a:t>user</a:t>
            </a:r>
            <a:r>
              <a:rPr lang="de-DE" dirty="0"/>
              <a:t> </a:t>
            </a:r>
            <a:r>
              <a:rPr lang="de-DE" dirty="0" err="1"/>
              <a:t>traffic</a:t>
            </a:r>
            <a:r>
              <a:rPr lang="de-DE" dirty="0"/>
              <a:t> </a:t>
            </a:r>
            <a:r>
              <a:rPr lang="de-DE" dirty="0" err="1"/>
              <a:t>expected</a:t>
            </a:r>
            <a:r>
              <a:rPr lang="de-DE" dirty="0"/>
              <a:t> </a:t>
            </a:r>
            <a:r>
              <a:rPr lang="de-DE" dirty="0" err="1"/>
              <a:t>to</a:t>
            </a:r>
            <a:r>
              <a:rPr lang="de-DE" dirty="0"/>
              <a:t> </a:t>
            </a:r>
            <a:r>
              <a:rPr lang="de-DE" dirty="0" err="1"/>
              <a:t>be</a:t>
            </a:r>
            <a:r>
              <a:rPr lang="de-DE" dirty="0"/>
              <a:t> HTTP3/QUIC, i.a. </a:t>
            </a:r>
            <a:r>
              <a:rPr lang="de-DE" dirty="0" err="1"/>
              <a:t>strict</a:t>
            </a:r>
            <a:r>
              <a:rPr lang="de-DE" dirty="0"/>
              <a:t> </a:t>
            </a:r>
            <a:r>
              <a:rPr lang="de-DE" dirty="0" err="1"/>
              <a:t>reliability</a:t>
            </a:r>
            <a:r>
              <a:rPr lang="de-DE" dirty="0"/>
              <a:t> and in-order.</a:t>
            </a:r>
          </a:p>
          <a:p>
            <a:pPr marL="0" indent="0">
              <a:buNone/>
            </a:pPr>
            <a:endParaRPr lang="de-DE" dirty="0"/>
          </a:p>
          <a:p>
            <a:pPr marL="0" indent="0">
              <a:buNone/>
            </a:pPr>
            <a:r>
              <a:rPr lang="de-DE" dirty="0"/>
              <a:t>Problem 1: </a:t>
            </a:r>
            <a:r>
              <a:rPr lang="de-DE" dirty="0" err="1"/>
              <a:t>Nested</a:t>
            </a:r>
            <a:r>
              <a:rPr lang="de-DE" dirty="0"/>
              <a:t> </a:t>
            </a:r>
            <a:r>
              <a:rPr lang="de-DE" dirty="0" err="1"/>
              <a:t>reliability</a:t>
            </a:r>
            <a:r>
              <a:rPr lang="de-DE" dirty="0"/>
              <a:t> </a:t>
            </a:r>
            <a:r>
              <a:rPr lang="de-DE" dirty="0" err="1"/>
              <a:t>with</a:t>
            </a:r>
            <a:r>
              <a:rPr lang="de-DE" dirty="0"/>
              <a:t> </a:t>
            </a:r>
            <a:r>
              <a:rPr lang="de-DE" dirty="0" err="1"/>
              <a:t>re</a:t>
            </a:r>
            <a:r>
              <a:rPr lang="de-DE" dirty="0"/>
              <a:t>-transmission and in-order </a:t>
            </a:r>
            <a:r>
              <a:rPr lang="de-DE" dirty="0" err="1"/>
              <a:t>delivery</a:t>
            </a:r>
            <a:endParaRPr lang="de-DE" dirty="0"/>
          </a:p>
          <a:p>
            <a:pPr marL="0" indent="0">
              <a:buNone/>
            </a:pPr>
            <a:endParaRPr lang="de-DE" dirty="0"/>
          </a:p>
          <a:p>
            <a:pPr marL="0" indent="0">
              <a:buNone/>
            </a:pPr>
            <a:r>
              <a:rPr lang="de-DE" dirty="0"/>
              <a:t>Problem 2: </a:t>
            </a:r>
            <a:r>
              <a:rPr lang="de-DE" dirty="0" err="1"/>
              <a:t>No</a:t>
            </a:r>
            <a:r>
              <a:rPr lang="de-DE" dirty="0"/>
              <a:t> </a:t>
            </a:r>
            <a:r>
              <a:rPr lang="de-DE" dirty="0" err="1"/>
              <a:t>solution</a:t>
            </a:r>
            <a:r>
              <a:rPr lang="de-DE" dirty="0"/>
              <a:t> </a:t>
            </a:r>
            <a:r>
              <a:rPr lang="de-DE" dirty="0" err="1"/>
              <a:t>for</a:t>
            </a:r>
            <a:r>
              <a:rPr lang="de-DE" dirty="0"/>
              <a:t> </a:t>
            </a:r>
            <a:r>
              <a:rPr lang="de-DE" dirty="0" err="1"/>
              <a:t>latency</a:t>
            </a:r>
            <a:r>
              <a:rPr lang="de-DE" dirty="0"/>
              <a:t> </a:t>
            </a:r>
            <a:r>
              <a:rPr lang="de-DE" dirty="0" err="1"/>
              <a:t>variance</a:t>
            </a:r>
            <a:r>
              <a:rPr lang="de-DE" dirty="0"/>
              <a:t> due </a:t>
            </a:r>
            <a:r>
              <a:rPr lang="de-DE" dirty="0" err="1"/>
              <a:t>to</a:t>
            </a:r>
            <a:r>
              <a:rPr lang="de-DE" dirty="0"/>
              <a:t> </a:t>
            </a:r>
            <a:r>
              <a:rPr lang="de-DE" dirty="0" err="1"/>
              <a:t>path</a:t>
            </a:r>
            <a:r>
              <a:rPr lang="de-DE" dirty="0"/>
              <a:t> </a:t>
            </a:r>
            <a:r>
              <a:rPr lang="de-DE" dirty="0" err="1"/>
              <a:t>latency</a:t>
            </a:r>
            <a:r>
              <a:rPr lang="de-DE" dirty="0"/>
              <a:t> </a:t>
            </a:r>
            <a:r>
              <a:rPr lang="de-DE" dirty="0" err="1"/>
              <a:t>difference</a:t>
            </a:r>
            <a:endParaRPr lang="de-DE" dirty="0"/>
          </a:p>
          <a:p>
            <a:pPr marL="0" indent="0">
              <a:buNone/>
            </a:pPr>
            <a:endParaRPr lang="de-DE" dirty="0"/>
          </a:p>
          <a:p>
            <a:pPr marL="0" indent="0">
              <a:buNone/>
            </a:pPr>
            <a:endParaRPr lang="de-DE" dirty="0"/>
          </a:p>
          <a:p>
            <a:pPr>
              <a:buFont typeface="Wingdings" panose="05000000000000000000" pitchFamily="2" charset="2"/>
              <a:buChar char="à"/>
            </a:pPr>
            <a:r>
              <a:rPr lang="de-DE" dirty="0">
                <a:sym typeface="Wingdings" panose="05000000000000000000" pitchFamily="2" charset="2"/>
                <a:hlinkClick r:id="rId5"/>
              </a:rPr>
              <a:t>Measurements</a:t>
            </a:r>
            <a:r>
              <a:rPr lang="de-DE" dirty="0">
                <a:sym typeface="Wingdings" panose="05000000000000000000" pitchFamily="2" charset="2"/>
              </a:rPr>
              <a:t> </a:t>
            </a:r>
            <a:r>
              <a:rPr lang="de-DE" dirty="0" err="1">
                <a:sym typeface="Wingdings" panose="05000000000000000000" pitchFamily="2" charset="2"/>
              </a:rPr>
              <a:t>conducted</a:t>
            </a:r>
            <a:r>
              <a:rPr lang="de-DE" dirty="0">
                <a:sym typeface="Wingdings" panose="05000000000000000000" pitchFamily="2" charset="2"/>
              </a:rPr>
              <a:t> </a:t>
            </a:r>
            <a:r>
              <a:rPr lang="de-DE" dirty="0" err="1">
                <a:sym typeface="Wingdings" panose="05000000000000000000" pitchFamily="2" charset="2"/>
              </a:rPr>
              <a:t>by</a:t>
            </a:r>
            <a:r>
              <a:rPr lang="de-DE" dirty="0">
                <a:sym typeface="Wingdings" panose="05000000000000000000" pitchFamily="2" charset="2"/>
              </a:rPr>
              <a:t> MPTCP </a:t>
            </a:r>
            <a:r>
              <a:rPr lang="de-DE" dirty="0" err="1">
                <a:sym typeface="Wingdings" panose="05000000000000000000" pitchFamily="2" charset="2"/>
              </a:rPr>
              <a:t>enthusiasts</a:t>
            </a:r>
            <a:r>
              <a:rPr lang="de-DE" dirty="0">
                <a:sym typeface="Wingdings" panose="05000000000000000000" pitchFamily="2" charset="2"/>
              </a:rPr>
              <a:t> </a:t>
            </a:r>
            <a:r>
              <a:rPr lang="de-DE" dirty="0" err="1">
                <a:sym typeface="Wingdings" panose="05000000000000000000" pitchFamily="2" charset="2"/>
              </a:rPr>
              <a:t>have</a:t>
            </a:r>
            <a:r>
              <a:rPr lang="de-DE" dirty="0">
                <a:sym typeface="Wingdings" panose="05000000000000000000" pitchFamily="2" charset="2"/>
              </a:rPr>
              <a:t> </a:t>
            </a:r>
            <a:r>
              <a:rPr lang="de-DE" dirty="0" err="1">
                <a:sym typeface="Wingdings" panose="05000000000000000000" pitchFamily="2" charset="2"/>
              </a:rPr>
              <a:t>shown</a:t>
            </a:r>
            <a:r>
              <a:rPr lang="de-DE" dirty="0">
                <a:sym typeface="Wingdings" panose="05000000000000000000" pitchFamily="2" charset="2"/>
              </a:rPr>
              <a:t> </a:t>
            </a:r>
            <a:r>
              <a:rPr lang="de-DE" dirty="0" err="1">
                <a:sym typeface="Wingdings" panose="05000000000000000000" pitchFamily="2" charset="2"/>
              </a:rPr>
              <a:t>very</a:t>
            </a:r>
            <a:r>
              <a:rPr lang="de-DE" dirty="0">
                <a:sym typeface="Wingdings" panose="05000000000000000000" pitchFamily="2" charset="2"/>
              </a:rPr>
              <a:t> </a:t>
            </a:r>
            <a:r>
              <a:rPr lang="de-DE" dirty="0" err="1">
                <a:sym typeface="Wingdings" panose="05000000000000000000" pitchFamily="2" charset="2"/>
              </a:rPr>
              <a:t>bad</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tunneling</a:t>
            </a:r>
            <a:r>
              <a:rPr lang="de-DE" dirty="0">
                <a:sym typeface="Wingdings" panose="05000000000000000000" pitchFamily="2" charset="2"/>
              </a:rPr>
              <a:t> QUIC </a:t>
            </a:r>
            <a:r>
              <a:rPr lang="de-DE" dirty="0" err="1">
                <a:sym typeface="Wingdings" panose="05000000000000000000" pitchFamily="2" charset="2"/>
              </a:rPr>
              <a:t>over</a:t>
            </a:r>
            <a:r>
              <a:rPr lang="de-DE" dirty="0">
                <a:sym typeface="Wingdings" panose="05000000000000000000" pitchFamily="2" charset="2"/>
              </a:rPr>
              <a:t> MPTCP. </a:t>
            </a:r>
            <a:r>
              <a:rPr lang="de-DE" dirty="0" err="1">
                <a:sym typeface="Wingdings" panose="05000000000000000000" pitchFamily="2" charset="2"/>
              </a:rPr>
              <a:t>From</a:t>
            </a:r>
            <a:r>
              <a:rPr lang="de-DE" dirty="0">
                <a:sym typeface="Wingdings" panose="05000000000000000000" pitchFamily="2" charset="2"/>
              </a:rPr>
              <a:t> </a:t>
            </a:r>
            <a:r>
              <a:rPr lang="de-DE" dirty="0" err="1">
                <a:sym typeface="Wingdings" panose="05000000000000000000" pitchFamily="2" charset="2"/>
              </a:rPr>
              <a:t>the</a:t>
            </a:r>
            <a:r>
              <a:rPr lang="de-DE" dirty="0">
                <a:sym typeface="Wingdings" panose="05000000000000000000" pitchFamily="2" charset="2"/>
              </a:rPr>
              <a:t> </a:t>
            </a:r>
            <a:r>
              <a:rPr lang="de-DE" dirty="0" err="1">
                <a:sym typeface="Wingdings" panose="05000000000000000000" pitchFamily="2" charset="2"/>
              </a:rPr>
              <a:t>characteristic</a:t>
            </a:r>
            <a:r>
              <a:rPr lang="de-DE" dirty="0">
                <a:sym typeface="Wingdings" panose="05000000000000000000" pitchFamily="2" charset="2"/>
              </a:rPr>
              <a:t>, </a:t>
            </a:r>
            <a:r>
              <a:rPr lang="de-DE" dirty="0" err="1">
                <a:sym typeface="Wingdings" panose="05000000000000000000" pitchFamily="2" charset="2"/>
              </a:rPr>
              <a:t>this</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effectively</a:t>
            </a:r>
            <a:r>
              <a:rPr lang="de-DE" dirty="0">
                <a:sym typeface="Wingdings" panose="05000000000000000000" pitchFamily="2" charset="2"/>
              </a:rPr>
              <a:t> </a:t>
            </a:r>
            <a:r>
              <a:rPr lang="de-DE" dirty="0" err="1">
                <a:sym typeface="Wingdings" panose="05000000000000000000" pitchFamily="2" charset="2"/>
              </a:rPr>
              <a:t>the</a:t>
            </a:r>
            <a:r>
              <a:rPr lang="de-DE" dirty="0">
                <a:sym typeface="Wingdings" panose="05000000000000000000" pitchFamily="2" charset="2"/>
              </a:rPr>
              <a:t> same </a:t>
            </a:r>
            <a:r>
              <a:rPr lang="de-DE" dirty="0" err="1">
                <a:sym typeface="Wingdings" panose="05000000000000000000" pitchFamily="2" charset="2"/>
              </a:rPr>
              <a:t>as</a:t>
            </a:r>
            <a:r>
              <a:rPr lang="de-DE" dirty="0">
                <a:sym typeface="Wingdings" panose="05000000000000000000" pitchFamily="2" charset="2"/>
              </a:rPr>
              <a:t> QUIC </a:t>
            </a:r>
            <a:r>
              <a:rPr lang="de-DE" dirty="0" err="1">
                <a:sym typeface="Wingdings" panose="05000000000000000000" pitchFamily="2" charset="2"/>
              </a:rPr>
              <a:t>over</a:t>
            </a:r>
            <a:r>
              <a:rPr lang="de-DE" dirty="0">
                <a:sym typeface="Wingdings" panose="05000000000000000000" pitchFamily="2" charset="2"/>
              </a:rPr>
              <a:t> MP-QUIC in stream </a:t>
            </a:r>
            <a:r>
              <a:rPr lang="de-DE" dirty="0" err="1">
                <a:sym typeface="Wingdings" panose="05000000000000000000" pitchFamily="2" charset="2"/>
              </a:rPr>
              <a:t>mode</a:t>
            </a:r>
            <a:r>
              <a:rPr lang="de-DE" dirty="0">
                <a:sym typeface="Wingdings" panose="05000000000000000000" pitchFamily="2" charset="2"/>
              </a:rPr>
              <a:t>.</a:t>
            </a:r>
          </a:p>
          <a:p>
            <a:pPr>
              <a:buFont typeface="Wingdings" panose="05000000000000000000" pitchFamily="2" charset="2"/>
              <a:buChar char="à"/>
            </a:pPr>
            <a:r>
              <a:rPr lang="de-DE" dirty="0" err="1">
                <a:sym typeface="Wingdings" panose="05000000000000000000" pitchFamily="2" charset="2"/>
              </a:rPr>
              <a:t>Phenonema</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well</a:t>
            </a:r>
            <a:r>
              <a:rPr lang="de-DE" dirty="0">
                <a:sym typeface="Wingdings" panose="05000000000000000000" pitchFamily="2" charset="2"/>
              </a:rPr>
              <a:t> </a:t>
            </a:r>
            <a:r>
              <a:rPr lang="de-DE" dirty="0" err="1">
                <a:sym typeface="Wingdings" panose="05000000000000000000" pitchFamily="2" charset="2"/>
              </a:rPr>
              <a:t>known</a:t>
            </a:r>
            <a:r>
              <a:rPr lang="de-DE" dirty="0">
                <a:sym typeface="Wingdings" panose="05000000000000000000" pitchFamily="2" charset="2"/>
              </a:rPr>
              <a:t> and </a:t>
            </a:r>
            <a:r>
              <a:rPr lang="de-DE" dirty="0" err="1">
                <a:sym typeface="Wingdings" panose="05000000000000000000" pitchFamily="2" charset="2"/>
              </a:rPr>
              <a:t>denoted</a:t>
            </a:r>
            <a:r>
              <a:rPr lang="de-DE" dirty="0">
                <a:sym typeface="Wingdings" panose="05000000000000000000" pitchFamily="2" charset="2"/>
              </a:rPr>
              <a:t> </a:t>
            </a:r>
            <a:r>
              <a:rPr lang="de-DE" dirty="0" err="1">
                <a:sym typeface="Wingdings" panose="05000000000000000000" pitchFamily="2" charset="2"/>
              </a:rPr>
              <a:t>as</a:t>
            </a:r>
            <a:r>
              <a:rPr lang="de-DE" dirty="0">
                <a:sym typeface="Wingdings" panose="05000000000000000000" pitchFamily="2" charset="2"/>
              </a:rPr>
              <a:t> TCP </a:t>
            </a:r>
            <a:r>
              <a:rPr lang="de-DE" dirty="0" err="1">
                <a:sym typeface="Wingdings" panose="05000000000000000000" pitchFamily="2" charset="2"/>
              </a:rPr>
              <a:t>Meltdown</a:t>
            </a:r>
            <a:endParaRPr lang="de-DE" dirty="0">
              <a:sym typeface="Wingdings" panose="05000000000000000000" pitchFamily="2" charset="2"/>
            </a:endParaRPr>
          </a:p>
        </p:txBody>
      </p:sp>
      <p:sp>
        <p:nvSpPr>
          <p:cNvPr id="15" name="Date Placeholder 14">
            <a:extLst>
              <a:ext uri="{FF2B5EF4-FFF2-40B4-BE49-F238E27FC236}">
                <a16:creationId xmlns:a16="http://schemas.microsoft.com/office/drawing/2014/main" id="{77FE4D16-3B8E-4EAA-8F61-B4F816BE9DC5}"/>
              </a:ext>
            </a:extLst>
          </p:cNvPr>
          <p:cNvSpPr>
            <a:spLocks noGrp="1"/>
          </p:cNvSpPr>
          <p:nvPr>
            <p:ph type="dt" sz="half" idx="10"/>
          </p:nvPr>
        </p:nvSpPr>
        <p:spPr/>
        <p:txBody>
          <a:bodyPr/>
          <a:lstStyle/>
          <a:p>
            <a:r>
              <a:rPr lang="de-DE"/>
              <a:t>30.06.2022</a:t>
            </a:r>
          </a:p>
        </p:txBody>
      </p:sp>
      <p:sp>
        <p:nvSpPr>
          <p:cNvPr id="16" name="Slide Number Placeholder 15">
            <a:extLst>
              <a:ext uri="{FF2B5EF4-FFF2-40B4-BE49-F238E27FC236}">
                <a16:creationId xmlns:a16="http://schemas.microsoft.com/office/drawing/2014/main" id="{03AC4DF5-81B5-4C91-BCB0-573AA9141CD0}"/>
              </a:ext>
            </a:extLst>
          </p:cNvPr>
          <p:cNvSpPr>
            <a:spLocks noGrp="1"/>
          </p:cNvSpPr>
          <p:nvPr>
            <p:ph type="sldNum" sz="quarter" idx="12"/>
          </p:nvPr>
        </p:nvSpPr>
        <p:spPr/>
        <p:txBody>
          <a:bodyPr/>
          <a:lstStyle/>
          <a:p>
            <a:fld id="{D221FB45-5AF6-4344-B75C-C60492E5C3C0}" type="slidenum">
              <a:rPr lang="de-DE" smtClean="0"/>
              <a:t>5</a:t>
            </a:fld>
            <a:endParaRPr lang="de-DE"/>
          </a:p>
        </p:txBody>
      </p:sp>
    </p:spTree>
    <p:extLst>
      <p:ext uri="{BB962C8B-B14F-4D97-AF65-F5344CB8AC3E}">
        <p14:creationId xmlns:p14="http://schemas.microsoft.com/office/powerpoint/2010/main" val="1407037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B8623A5F-3744-4128-B2FF-CA3BE87B3F6D}"/>
              </a:ext>
            </a:extLst>
          </p:cNvPr>
          <p:cNvGraphicFramePr>
            <a:graphicFrameLocks noChangeAspect="1"/>
          </p:cNvGraphicFramePr>
          <p:nvPr>
            <p:custDataLst>
              <p:tags r:id="rId1"/>
            </p:custDataLst>
            <p:extLst>
              <p:ext uri="{D42A27DB-BD31-4B8C-83A1-F6EECF244321}">
                <p14:modId xmlns:p14="http://schemas.microsoft.com/office/powerpoint/2010/main" val="32473791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B8623A5F-3744-4128-B2FF-CA3BE87B3F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CA5DAD1-A874-4965-85AE-660BD10BFF93}"/>
              </a:ext>
            </a:extLst>
          </p:cNvPr>
          <p:cNvSpPr>
            <a:spLocks noGrp="1"/>
          </p:cNvSpPr>
          <p:nvPr>
            <p:ph type="title"/>
          </p:nvPr>
        </p:nvSpPr>
        <p:spPr/>
        <p:txBody>
          <a:bodyPr vert="horz">
            <a:normAutofit/>
          </a:bodyPr>
          <a:lstStyle/>
          <a:p>
            <a:r>
              <a:rPr lang="de-DE" dirty="0" err="1"/>
              <a:t>Why</a:t>
            </a:r>
            <a:r>
              <a:rPr lang="de-DE" dirty="0"/>
              <a:t> </a:t>
            </a:r>
            <a:r>
              <a:rPr lang="de-DE" dirty="0" err="1"/>
              <a:t>specifying</a:t>
            </a:r>
            <a:r>
              <a:rPr lang="de-DE" dirty="0"/>
              <a:t> </a:t>
            </a:r>
            <a:r>
              <a:rPr lang="de-DE" dirty="0" err="1"/>
              <a:t>re-ordering</a:t>
            </a:r>
            <a:r>
              <a:rPr lang="de-DE" dirty="0"/>
              <a:t> in 3GPP?</a:t>
            </a:r>
          </a:p>
        </p:txBody>
      </p:sp>
      <p:sp>
        <p:nvSpPr>
          <p:cNvPr id="3" name="Content Placeholder 2">
            <a:extLst>
              <a:ext uri="{FF2B5EF4-FFF2-40B4-BE49-F238E27FC236}">
                <a16:creationId xmlns:a16="http://schemas.microsoft.com/office/drawing/2014/main" id="{69CE5BB8-3A63-4437-9981-144002C9D377}"/>
              </a:ext>
            </a:extLst>
          </p:cNvPr>
          <p:cNvSpPr>
            <a:spLocks noGrp="1"/>
          </p:cNvSpPr>
          <p:nvPr>
            <p:ph idx="1"/>
          </p:nvPr>
        </p:nvSpPr>
        <p:spPr/>
        <p:txBody>
          <a:bodyPr>
            <a:normAutofit/>
          </a:bodyPr>
          <a:lstStyle/>
          <a:p>
            <a:pPr hangingPunct="0">
              <a:spcAft>
                <a:spcPts val="900"/>
              </a:spcAft>
            </a:pPr>
            <a:r>
              <a:rPr lang="en-GB" dirty="0">
                <a:sym typeface="Wingdings" panose="05000000000000000000" pitchFamily="2" charset="2"/>
              </a:rPr>
              <a:t>Ensure KI#2 performance better than single-path for any traffic which is not known to be re-ordering robust.</a:t>
            </a:r>
          </a:p>
          <a:p>
            <a:pPr hangingPunct="0">
              <a:spcAft>
                <a:spcPts val="900"/>
              </a:spcAft>
            </a:pPr>
            <a:endParaRPr lang="en-GB" dirty="0">
              <a:sym typeface="Wingdings" panose="05000000000000000000" pitchFamily="2" charset="2"/>
            </a:endParaRPr>
          </a:p>
          <a:p>
            <a:pPr marL="0" indent="0" hangingPunct="0">
              <a:spcAft>
                <a:spcPts val="900"/>
              </a:spcAft>
              <a:buNone/>
            </a:pPr>
            <a:r>
              <a:rPr lang="en-GB" dirty="0">
                <a:sym typeface="Wingdings" panose="05000000000000000000" pitchFamily="2" charset="2"/>
              </a:rPr>
              <a:t></a:t>
            </a:r>
            <a:r>
              <a:rPr lang="en-GB" dirty="0"/>
              <a:t>Proposal 1: ATSSS Phase 3 to provide a solution for a switch to activate or de-activate re-ordering in the context of a MA-PDU session</a:t>
            </a:r>
          </a:p>
        </p:txBody>
      </p:sp>
      <p:sp>
        <p:nvSpPr>
          <p:cNvPr id="4" name="Date Placeholder 3">
            <a:extLst>
              <a:ext uri="{FF2B5EF4-FFF2-40B4-BE49-F238E27FC236}">
                <a16:creationId xmlns:a16="http://schemas.microsoft.com/office/drawing/2014/main" id="{9B3622E6-5C5A-44B8-9DD1-F4D87D9AE034}"/>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420DA0B2-E3E2-46C6-9159-7A4E1A924A17}"/>
              </a:ext>
            </a:extLst>
          </p:cNvPr>
          <p:cNvSpPr>
            <a:spLocks noGrp="1"/>
          </p:cNvSpPr>
          <p:nvPr>
            <p:ph type="sldNum" sz="quarter" idx="12"/>
          </p:nvPr>
        </p:nvSpPr>
        <p:spPr/>
        <p:txBody>
          <a:bodyPr/>
          <a:lstStyle/>
          <a:p>
            <a:fld id="{D221FB45-5AF6-4344-B75C-C60492E5C3C0}" type="slidenum">
              <a:rPr lang="de-DE" smtClean="0"/>
              <a:t>6</a:t>
            </a:fld>
            <a:endParaRPr lang="de-DE"/>
          </a:p>
        </p:txBody>
      </p:sp>
    </p:spTree>
    <p:extLst>
      <p:ext uri="{BB962C8B-B14F-4D97-AF65-F5344CB8AC3E}">
        <p14:creationId xmlns:p14="http://schemas.microsoft.com/office/powerpoint/2010/main" val="184945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B8623A5F-3744-4128-B2FF-CA3BE87B3F6D}"/>
              </a:ext>
            </a:extLst>
          </p:cNvPr>
          <p:cNvGraphicFramePr>
            <a:graphicFrameLocks noChangeAspect="1"/>
          </p:cNvGraphicFramePr>
          <p:nvPr>
            <p:custDataLst>
              <p:tags r:id="rId1"/>
            </p:custDataLst>
            <p:extLst>
              <p:ext uri="{D42A27DB-BD31-4B8C-83A1-F6EECF244321}">
                <p14:modId xmlns:p14="http://schemas.microsoft.com/office/powerpoint/2010/main" val="10979551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B8623A5F-3744-4128-B2FF-CA3BE87B3F6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CA5DAD1-A874-4965-85AE-660BD10BFF93}"/>
              </a:ext>
            </a:extLst>
          </p:cNvPr>
          <p:cNvSpPr>
            <a:spLocks noGrp="1"/>
          </p:cNvSpPr>
          <p:nvPr>
            <p:ph type="title"/>
          </p:nvPr>
        </p:nvSpPr>
        <p:spPr/>
        <p:txBody>
          <a:bodyPr vert="horz">
            <a:normAutofit/>
          </a:bodyPr>
          <a:lstStyle/>
          <a:p>
            <a:r>
              <a:rPr lang="de-DE" dirty="0" err="1"/>
              <a:t>How</a:t>
            </a:r>
            <a:r>
              <a:rPr lang="de-DE" dirty="0"/>
              <a:t> </a:t>
            </a:r>
            <a:r>
              <a:rPr lang="de-DE" dirty="0" err="1"/>
              <a:t>specifying</a:t>
            </a:r>
            <a:r>
              <a:rPr lang="de-DE" dirty="0"/>
              <a:t> </a:t>
            </a:r>
            <a:r>
              <a:rPr lang="de-DE" dirty="0" err="1"/>
              <a:t>re-ordering</a:t>
            </a:r>
            <a:r>
              <a:rPr lang="de-DE" dirty="0"/>
              <a:t> in 3GPP?</a:t>
            </a:r>
          </a:p>
        </p:txBody>
      </p:sp>
      <p:sp>
        <p:nvSpPr>
          <p:cNvPr id="3" name="Content Placeholder 2">
            <a:extLst>
              <a:ext uri="{FF2B5EF4-FFF2-40B4-BE49-F238E27FC236}">
                <a16:creationId xmlns:a16="http://schemas.microsoft.com/office/drawing/2014/main" id="{69CE5BB8-3A63-4437-9981-144002C9D377}"/>
              </a:ext>
            </a:extLst>
          </p:cNvPr>
          <p:cNvSpPr>
            <a:spLocks noGrp="1"/>
          </p:cNvSpPr>
          <p:nvPr>
            <p:ph idx="1"/>
          </p:nvPr>
        </p:nvSpPr>
        <p:spPr/>
        <p:txBody>
          <a:bodyPr>
            <a:normAutofit/>
          </a:bodyPr>
          <a:lstStyle/>
          <a:p>
            <a:pPr hangingPunct="0">
              <a:spcAft>
                <a:spcPts val="900"/>
              </a:spcAft>
            </a:pPr>
            <a:r>
              <a:rPr lang="de-DE" dirty="0">
                <a:sym typeface="Wingdings" panose="05000000000000000000" pitchFamily="2" charset="2"/>
              </a:rPr>
              <a:t>Implement </a:t>
            </a:r>
            <a:r>
              <a:rPr lang="de-DE" dirty="0" err="1">
                <a:sym typeface="Wingdings" panose="05000000000000000000" pitchFamily="2" charset="2"/>
              </a:rPr>
              <a:t>one</a:t>
            </a:r>
            <a:r>
              <a:rPr lang="de-DE" dirty="0">
                <a:sym typeface="Wingdings" panose="05000000000000000000" pitchFamily="2" charset="2"/>
              </a:rPr>
              <a:t> </a:t>
            </a:r>
            <a:r>
              <a:rPr lang="de-DE" dirty="0" err="1">
                <a:sym typeface="Wingdings" panose="05000000000000000000" pitchFamily="2" charset="2"/>
              </a:rPr>
              <a:t>mechanism</a:t>
            </a:r>
            <a:r>
              <a:rPr lang="de-DE" dirty="0">
                <a:sym typeface="Wingdings" panose="05000000000000000000" pitchFamily="2" charset="2"/>
              </a:rPr>
              <a:t> </a:t>
            </a:r>
            <a:r>
              <a:rPr lang="de-DE" dirty="0" err="1">
                <a:sym typeface="Wingdings" panose="05000000000000000000" pitchFamily="2" charset="2"/>
              </a:rPr>
              <a:t>which</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known</a:t>
            </a:r>
            <a:r>
              <a:rPr lang="de-DE" dirty="0">
                <a:sym typeface="Wingdings" panose="05000000000000000000" pitchFamily="2" charset="2"/>
              </a:rPr>
              <a:t>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deliver</a:t>
            </a:r>
            <a:r>
              <a:rPr lang="de-DE" dirty="0">
                <a:sym typeface="Wingdings" panose="05000000000000000000" pitchFamily="2" charset="2"/>
              </a:rPr>
              <a:t> </a:t>
            </a:r>
            <a:r>
              <a:rPr lang="de-DE" dirty="0" err="1">
                <a:sym typeface="Wingdings" panose="05000000000000000000" pitchFamily="2" charset="2"/>
              </a:rPr>
              <a:t>best</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across</a:t>
            </a:r>
            <a:r>
              <a:rPr lang="de-DE" dirty="0">
                <a:sym typeface="Wingdings" panose="05000000000000000000" pitchFamily="2" charset="2"/>
              </a:rPr>
              <a:t> </a:t>
            </a:r>
            <a:r>
              <a:rPr lang="de-DE" dirty="0" err="1">
                <a:sym typeface="Wingdings" panose="05000000000000000000" pitchFamily="2" charset="2"/>
              </a:rPr>
              <a:t>any</a:t>
            </a:r>
            <a:r>
              <a:rPr lang="de-DE" dirty="0">
                <a:sym typeface="Wingdings" panose="05000000000000000000" pitchFamily="2" charset="2"/>
              </a:rPr>
              <a:t> </a:t>
            </a:r>
            <a:r>
              <a:rPr lang="de-DE" dirty="0" err="1">
                <a:sym typeface="Wingdings" panose="05000000000000000000" pitchFamily="2" charset="2"/>
              </a:rPr>
              <a:t>traffic</a:t>
            </a:r>
            <a:r>
              <a:rPr lang="de-DE" dirty="0">
                <a:sym typeface="Wingdings" panose="05000000000000000000" pitchFamily="2" charset="2"/>
              </a:rPr>
              <a:t> </a:t>
            </a:r>
            <a:r>
              <a:rPr lang="de-DE" dirty="0" err="1">
                <a:sym typeface="Wingdings" panose="05000000000000000000" pitchFamily="2" charset="2"/>
              </a:rPr>
              <a:t>types</a:t>
            </a:r>
            <a:endParaRPr lang="de-DE" dirty="0">
              <a:sym typeface="Wingdings" panose="05000000000000000000" pitchFamily="2" charset="2"/>
            </a:endParaRPr>
          </a:p>
          <a:p>
            <a:pPr marL="0" indent="0" hangingPunct="0">
              <a:spcAft>
                <a:spcPts val="900"/>
              </a:spcAft>
              <a:buNone/>
            </a:pPr>
            <a:r>
              <a:rPr lang="en-GB" dirty="0">
                <a:sym typeface="Wingdings" panose="05000000000000000000" pitchFamily="2" charset="2"/>
              </a:rPr>
              <a:t></a:t>
            </a:r>
            <a:r>
              <a:rPr lang="en-GB" dirty="0"/>
              <a:t>Proposal 2: ATSSS Phase 3 to specify one re-ordering including path latency difference compensation</a:t>
            </a:r>
          </a:p>
          <a:p>
            <a:pPr marL="0" indent="0" hangingPunct="0">
              <a:spcAft>
                <a:spcPts val="900"/>
              </a:spcAft>
              <a:buNone/>
            </a:pPr>
            <a:endParaRPr lang="de-DE" dirty="0"/>
          </a:p>
          <a:p>
            <a:pPr hangingPunct="0">
              <a:spcAft>
                <a:spcPts val="900"/>
              </a:spcAft>
            </a:pPr>
            <a:r>
              <a:rPr lang="de-DE" dirty="0">
                <a:sym typeface="Wingdings" panose="05000000000000000000" pitchFamily="2" charset="2"/>
              </a:rPr>
              <a:t>Use </a:t>
            </a:r>
            <a:r>
              <a:rPr lang="de-DE" dirty="0" err="1">
                <a:sym typeface="Wingdings" panose="05000000000000000000" pitchFamily="2" charset="2"/>
              </a:rPr>
              <a:t>re-ordering</a:t>
            </a:r>
            <a:r>
              <a:rPr lang="de-DE" dirty="0">
                <a:sym typeface="Wingdings" panose="05000000000000000000" pitchFamily="2" charset="2"/>
              </a:rPr>
              <a:t> </a:t>
            </a:r>
            <a:r>
              <a:rPr lang="de-DE" dirty="0" err="1">
                <a:sym typeface="Wingdings" panose="05000000000000000000" pitchFamily="2" charset="2"/>
              </a:rPr>
              <a:t>sequencing</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a:r>
            <a:r>
              <a:rPr lang="de-DE" dirty="0" err="1">
                <a:sym typeface="Wingdings" panose="05000000000000000000" pitchFamily="2" charset="2"/>
              </a:rPr>
              <a:t>duplicate</a:t>
            </a:r>
            <a:r>
              <a:rPr lang="de-DE" dirty="0">
                <a:sym typeface="Wingdings" panose="05000000000000000000" pitchFamily="2" charset="2"/>
              </a:rPr>
              <a:t> packet </a:t>
            </a:r>
            <a:r>
              <a:rPr lang="de-DE" dirty="0" err="1">
                <a:sym typeface="Wingdings" panose="05000000000000000000" pitchFamily="2" charset="2"/>
              </a:rPr>
              <a:t>detection</a:t>
            </a:r>
            <a:r>
              <a:rPr lang="de-DE" dirty="0">
                <a:sym typeface="Wingdings" panose="05000000000000000000" pitchFamily="2" charset="2"/>
              </a:rPr>
              <a:t> and </a:t>
            </a:r>
            <a:r>
              <a:rPr lang="de-DE" dirty="0" err="1">
                <a:sym typeface="Wingdings" panose="05000000000000000000" pitchFamily="2" charset="2"/>
              </a:rPr>
              <a:t>filtering</a:t>
            </a:r>
            <a:endParaRPr lang="de-DE" dirty="0">
              <a:sym typeface="Wingdings" panose="05000000000000000000" pitchFamily="2" charset="2"/>
            </a:endParaRPr>
          </a:p>
          <a:p>
            <a:pPr marL="0" indent="0" hangingPunct="0">
              <a:spcAft>
                <a:spcPts val="900"/>
              </a:spcAft>
              <a:buNone/>
            </a:pPr>
            <a:r>
              <a:rPr lang="en-GB" dirty="0">
                <a:sym typeface="Wingdings" panose="05000000000000000000" pitchFamily="2" charset="2"/>
              </a:rPr>
              <a:t></a:t>
            </a:r>
            <a:r>
              <a:rPr lang="en-GB" dirty="0"/>
              <a:t>Proposal 3: Consider re-ordering for redundant steering mode KI#3.</a:t>
            </a:r>
          </a:p>
        </p:txBody>
      </p:sp>
      <p:sp>
        <p:nvSpPr>
          <p:cNvPr id="4" name="Date Placeholder 3">
            <a:extLst>
              <a:ext uri="{FF2B5EF4-FFF2-40B4-BE49-F238E27FC236}">
                <a16:creationId xmlns:a16="http://schemas.microsoft.com/office/drawing/2014/main" id="{9B3622E6-5C5A-44B8-9DD1-F4D87D9AE034}"/>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420DA0B2-E3E2-46C6-9159-7A4E1A924A17}"/>
              </a:ext>
            </a:extLst>
          </p:cNvPr>
          <p:cNvSpPr>
            <a:spLocks noGrp="1"/>
          </p:cNvSpPr>
          <p:nvPr>
            <p:ph type="sldNum" sz="quarter" idx="12"/>
          </p:nvPr>
        </p:nvSpPr>
        <p:spPr/>
        <p:txBody>
          <a:bodyPr/>
          <a:lstStyle/>
          <a:p>
            <a:fld id="{D221FB45-5AF6-4344-B75C-C60492E5C3C0}" type="slidenum">
              <a:rPr lang="de-DE" smtClean="0"/>
              <a:t>7</a:t>
            </a:fld>
            <a:endParaRPr lang="de-DE"/>
          </a:p>
        </p:txBody>
      </p:sp>
      <p:sp>
        <p:nvSpPr>
          <p:cNvPr id="7" name="Isosceles Triangle 6">
            <a:extLst>
              <a:ext uri="{FF2B5EF4-FFF2-40B4-BE49-F238E27FC236}">
                <a16:creationId xmlns:a16="http://schemas.microsoft.com/office/drawing/2014/main" id="{E45FF1E5-1B9B-4160-A114-24BB26F23573}"/>
              </a:ext>
            </a:extLst>
          </p:cNvPr>
          <p:cNvSpPr/>
          <p:nvPr/>
        </p:nvSpPr>
        <p:spPr>
          <a:xfrm rot="5400000">
            <a:off x="5907504" y="3304674"/>
            <a:ext cx="376990" cy="2486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a:extLst>
              <a:ext uri="{FF2B5EF4-FFF2-40B4-BE49-F238E27FC236}">
                <a16:creationId xmlns:a16="http://schemas.microsoft.com/office/drawing/2014/main" id="{06577768-38DD-4495-AC99-7EA62E0F8616}"/>
              </a:ext>
            </a:extLst>
          </p:cNvPr>
          <p:cNvSpPr txBox="1"/>
          <p:nvPr/>
        </p:nvSpPr>
        <p:spPr>
          <a:xfrm>
            <a:off x="6220326" y="3244334"/>
            <a:ext cx="1508426" cy="369332"/>
          </a:xfrm>
          <a:prstGeom prst="rect">
            <a:avLst/>
          </a:prstGeom>
          <a:noFill/>
        </p:spPr>
        <p:txBody>
          <a:bodyPr wrap="none" rtlCol="0">
            <a:spAutoFit/>
          </a:bodyPr>
          <a:lstStyle/>
          <a:p>
            <a:r>
              <a:rPr lang="de-DE" dirty="0">
                <a:hlinkClick r:id="rId5" action="ppaction://hlinksldjump"/>
              </a:rPr>
              <a:t>Measurement</a:t>
            </a:r>
            <a:endParaRPr lang="de-DE" dirty="0"/>
          </a:p>
        </p:txBody>
      </p:sp>
    </p:spTree>
    <p:extLst>
      <p:ext uri="{BB962C8B-B14F-4D97-AF65-F5344CB8AC3E}">
        <p14:creationId xmlns:p14="http://schemas.microsoft.com/office/powerpoint/2010/main" val="371099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77128029-077B-476D-8D61-F2487BC8BF4A}"/>
              </a:ext>
            </a:extLst>
          </p:cNvPr>
          <p:cNvGraphicFramePr>
            <a:graphicFrameLocks noChangeAspect="1"/>
          </p:cNvGraphicFramePr>
          <p:nvPr>
            <p:custDataLst>
              <p:tags r:id="rId1"/>
            </p:custDataLst>
            <p:extLst>
              <p:ext uri="{D42A27DB-BD31-4B8C-83A1-F6EECF244321}">
                <p14:modId xmlns:p14="http://schemas.microsoft.com/office/powerpoint/2010/main" val="401740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77128029-077B-476D-8D61-F2487BC8BF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BFDC63A-3F00-458F-92BA-0BA876C34C92}"/>
              </a:ext>
            </a:extLst>
          </p:cNvPr>
          <p:cNvSpPr>
            <a:spLocks noGrp="1"/>
          </p:cNvSpPr>
          <p:nvPr>
            <p:ph type="title"/>
          </p:nvPr>
        </p:nvSpPr>
        <p:spPr/>
        <p:txBody>
          <a:bodyPr vert="horz"/>
          <a:lstStyle/>
          <a:p>
            <a:r>
              <a:rPr lang="de-DE" dirty="0"/>
              <a:t>Backup</a:t>
            </a:r>
          </a:p>
        </p:txBody>
      </p:sp>
      <p:sp>
        <p:nvSpPr>
          <p:cNvPr id="3" name="Content Placeholder 2">
            <a:extLst>
              <a:ext uri="{FF2B5EF4-FFF2-40B4-BE49-F238E27FC236}">
                <a16:creationId xmlns:a16="http://schemas.microsoft.com/office/drawing/2014/main" id="{E322C7E4-39D9-4F17-9927-A1F255B42822}"/>
              </a:ext>
            </a:extLst>
          </p:cNvPr>
          <p:cNvSpPr>
            <a:spLocks noGrp="1"/>
          </p:cNvSpPr>
          <p:nvPr>
            <p:ph idx="1"/>
          </p:nvPr>
        </p:nvSpPr>
        <p:spPr/>
        <p:txBody>
          <a:bodyPr/>
          <a:lstStyle/>
          <a:p>
            <a:endParaRPr lang="de-DE"/>
          </a:p>
        </p:txBody>
      </p:sp>
      <p:sp>
        <p:nvSpPr>
          <p:cNvPr id="4" name="Date Placeholder 3">
            <a:extLst>
              <a:ext uri="{FF2B5EF4-FFF2-40B4-BE49-F238E27FC236}">
                <a16:creationId xmlns:a16="http://schemas.microsoft.com/office/drawing/2014/main" id="{837C8951-FF71-4313-A04A-86AABD0F00E2}"/>
              </a:ext>
            </a:extLst>
          </p:cNvPr>
          <p:cNvSpPr>
            <a:spLocks noGrp="1"/>
          </p:cNvSpPr>
          <p:nvPr>
            <p:ph type="dt" sz="half" idx="10"/>
          </p:nvPr>
        </p:nvSpPr>
        <p:spPr/>
        <p:txBody>
          <a:bodyPr/>
          <a:lstStyle/>
          <a:p>
            <a:r>
              <a:rPr lang="de-DE"/>
              <a:t>30.06.2022</a:t>
            </a:r>
          </a:p>
        </p:txBody>
      </p:sp>
      <p:sp>
        <p:nvSpPr>
          <p:cNvPr id="5" name="Slide Number Placeholder 4">
            <a:extLst>
              <a:ext uri="{FF2B5EF4-FFF2-40B4-BE49-F238E27FC236}">
                <a16:creationId xmlns:a16="http://schemas.microsoft.com/office/drawing/2014/main" id="{F6D20443-01A5-4A70-9B2F-6D5BAF6853C8}"/>
              </a:ext>
            </a:extLst>
          </p:cNvPr>
          <p:cNvSpPr>
            <a:spLocks noGrp="1"/>
          </p:cNvSpPr>
          <p:nvPr>
            <p:ph type="sldNum" sz="quarter" idx="12"/>
          </p:nvPr>
        </p:nvSpPr>
        <p:spPr/>
        <p:txBody>
          <a:bodyPr/>
          <a:lstStyle/>
          <a:p>
            <a:fld id="{D221FB45-5AF6-4344-B75C-C60492E5C3C0}" type="slidenum">
              <a:rPr lang="de-DE" smtClean="0"/>
              <a:t>8</a:t>
            </a:fld>
            <a:endParaRPr lang="de-DE"/>
          </a:p>
        </p:txBody>
      </p:sp>
    </p:spTree>
    <p:extLst>
      <p:ext uri="{BB962C8B-B14F-4D97-AF65-F5344CB8AC3E}">
        <p14:creationId xmlns:p14="http://schemas.microsoft.com/office/powerpoint/2010/main" val="288357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36718D6-3CAF-4AE1-A454-C09F40DF13D9}"/>
              </a:ext>
            </a:extLst>
          </p:cNvPr>
          <p:cNvGraphicFramePr>
            <a:graphicFrameLocks noChangeAspect="1"/>
          </p:cNvGraphicFramePr>
          <p:nvPr>
            <p:custDataLst>
              <p:tags r:id="rId1"/>
            </p:custDataLst>
            <p:extLst>
              <p:ext uri="{D42A27DB-BD31-4B8C-83A1-F6EECF244321}">
                <p14:modId xmlns:p14="http://schemas.microsoft.com/office/powerpoint/2010/main" val="34717121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4" name="Object 3" hidden="1">
                        <a:extLst>
                          <a:ext uri="{FF2B5EF4-FFF2-40B4-BE49-F238E27FC236}">
                            <a16:creationId xmlns:a16="http://schemas.microsoft.com/office/drawing/2014/main" id="{136718D6-3CAF-4AE1-A454-C09F40DF13D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0D35C6A-98DA-4852-851A-D79F1E677BBB}"/>
              </a:ext>
            </a:extLst>
          </p:cNvPr>
          <p:cNvSpPr>
            <a:spLocks noGrp="1"/>
          </p:cNvSpPr>
          <p:nvPr>
            <p:ph type="title"/>
          </p:nvPr>
        </p:nvSpPr>
        <p:spPr/>
        <p:txBody>
          <a:bodyPr vert="horz"/>
          <a:lstStyle/>
          <a:p>
            <a:r>
              <a:rPr lang="de-DE" dirty="0" err="1"/>
              <a:t>Why</a:t>
            </a:r>
            <a:r>
              <a:rPr lang="de-DE" dirty="0"/>
              <a:t> </a:t>
            </a:r>
            <a:r>
              <a:rPr lang="de-DE" dirty="0" err="1"/>
              <a:t>Reordering</a:t>
            </a:r>
            <a:r>
              <a:rPr lang="de-DE" dirty="0"/>
              <a:t> </a:t>
            </a:r>
            <a:r>
              <a:rPr lang="de-DE" dirty="0" err="1"/>
              <a:t>is</a:t>
            </a:r>
            <a:r>
              <a:rPr lang="de-DE" dirty="0"/>
              <a:t> not </a:t>
            </a:r>
            <a:r>
              <a:rPr lang="de-DE" dirty="0" err="1"/>
              <a:t>provided</a:t>
            </a:r>
            <a:r>
              <a:rPr lang="de-DE" dirty="0"/>
              <a:t> </a:t>
            </a:r>
            <a:r>
              <a:rPr lang="de-DE" dirty="0" err="1"/>
              <a:t>by</a:t>
            </a:r>
            <a:r>
              <a:rPr lang="de-DE" dirty="0"/>
              <a:t> IETF?</a:t>
            </a:r>
          </a:p>
        </p:txBody>
      </p:sp>
      <p:sp>
        <p:nvSpPr>
          <p:cNvPr id="3" name="Content Placeholder 2">
            <a:extLst>
              <a:ext uri="{FF2B5EF4-FFF2-40B4-BE49-F238E27FC236}">
                <a16:creationId xmlns:a16="http://schemas.microsoft.com/office/drawing/2014/main" id="{99E6B688-0257-4E28-B84E-A66FB0E183D7}"/>
              </a:ext>
            </a:extLst>
          </p:cNvPr>
          <p:cNvSpPr>
            <a:spLocks noGrp="1"/>
          </p:cNvSpPr>
          <p:nvPr>
            <p:ph idx="1"/>
          </p:nvPr>
        </p:nvSpPr>
        <p:spPr/>
        <p:txBody>
          <a:bodyPr>
            <a:normAutofit fontScale="70000" lnSpcReduction="20000"/>
          </a:bodyPr>
          <a:lstStyle/>
          <a:p>
            <a:pPr marL="0" indent="0">
              <a:buNone/>
            </a:pPr>
            <a:r>
              <a:rPr lang="de-DE" dirty="0"/>
              <a:t>IETF </a:t>
            </a:r>
            <a:r>
              <a:rPr lang="de-DE" dirty="0" err="1"/>
              <a:t>doesn‘t</a:t>
            </a:r>
            <a:r>
              <a:rPr lang="de-DE" dirty="0"/>
              <a:t> </a:t>
            </a:r>
            <a:r>
              <a:rPr lang="de-DE" dirty="0" err="1"/>
              <a:t>show</a:t>
            </a:r>
            <a:r>
              <a:rPr lang="de-DE" dirty="0"/>
              <a:t> </a:t>
            </a:r>
            <a:r>
              <a:rPr lang="de-DE" dirty="0" err="1"/>
              <a:t>any</a:t>
            </a:r>
            <a:r>
              <a:rPr lang="de-DE" dirty="0"/>
              <a:t> </a:t>
            </a:r>
            <a:r>
              <a:rPr lang="de-DE" dirty="0" err="1"/>
              <a:t>activity</a:t>
            </a:r>
            <a:r>
              <a:rPr lang="de-DE" dirty="0"/>
              <a:t> </a:t>
            </a:r>
            <a:r>
              <a:rPr lang="de-DE" dirty="0" err="1"/>
              <a:t>to</a:t>
            </a:r>
            <a:r>
              <a:rPr lang="de-DE" dirty="0"/>
              <a:t> </a:t>
            </a:r>
            <a:r>
              <a:rPr lang="de-DE" dirty="0" err="1"/>
              <a:t>treat</a:t>
            </a:r>
            <a:r>
              <a:rPr lang="de-DE" dirty="0"/>
              <a:t> </a:t>
            </a:r>
            <a:r>
              <a:rPr lang="de-DE" dirty="0" err="1"/>
              <a:t>re-ordering</a:t>
            </a:r>
            <a:r>
              <a:rPr lang="de-DE" dirty="0"/>
              <a:t> in </a:t>
            </a:r>
            <a:r>
              <a:rPr lang="de-DE" dirty="0" err="1"/>
              <a:t>scope</a:t>
            </a:r>
            <a:r>
              <a:rPr lang="de-DE" dirty="0"/>
              <a:t> </a:t>
            </a:r>
            <a:r>
              <a:rPr lang="de-DE" dirty="0" err="1"/>
              <a:t>of</a:t>
            </a:r>
            <a:r>
              <a:rPr lang="de-DE" dirty="0"/>
              <a:t> </a:t>
            </a:r>
            <a:r>
              <a:rPr lang="de-DE" dirty="0" err="1"/>
              <a:t>any</a:t>
            </a:r>
            <a:r>
              <a:rPr lang="de-DE" dirty="0"/>
              <a:t> </a:t>
            </a:r>
            <a:r>
              <a:rPr lang="de-DE" dirty="0" err="1"/>
              <a:t>of</a:t>
            </a:r>
            <a:r>
              <a:rPr lang="de-DE" dirty="0"/>
              <a:t> </a:t>
            </a:r>
            <a:r>
              <a:rPr lang="de-DE" dirty="0" err="1"/>
              <a:t>the</a:t>
            </a:r>
            <a:r>
              <a:rPr lang="de-DE" dirty="0"/>
              <a:t> MP-</a:t>
            </a:r>
            <a:r>
              <a:rPr lang="de-DE" dirty="0" err="1"/>
              <a:t>protocol</a:t>
            </a:r>
            <a:r>
              <a:rPr lang="de-DE" dirty="0"/>
              <a:t> </a:t>
            </a:r>
            <a:r>
              <a:rPr lang="de-DE" dirty="0" err="1"/>
              <a:t>developments</a:t>
            </a:r>
            <a:r>
              <a:rPr lang="de-DE" dirty="0"/>
              <a:t>.</a:t>
            </a:r>
          </a:p>
          <a:p>
            <a:pPr marL="0" indent="0">
              <a:buNone/>
            </a:pPr>
            <a:r>
              <a:rPr lang="de-DE" dirty="0"/>
              <a:t>In </a:t>
            </a:r>
            <a:r>
              <a:rPr lang="de-DE" dirty="0" err="1"/>
              <a:t>that</a:t>
            </a:r>
            <a:r>
              <a:rPr lang="de-DE" dirty="0"/>
              <a:t> </a:t>
            </a:r>
            <a:r>
              <a:rPr lang="de-DE" dirty="0" err="1"/>
              <a:t>it</a:t>
            </a:r>
            <a:r>
              <a:rPr lang="de-DE" dirty="0"/>
              <a:t> </a:t>
            </a:r>
            <a:r>
              <a:rPr lang="de-DE" dirty="0" err="1"/>
              <a:t>follows</a:t>
            </a:r>
            <a:r>
              <a:rPr lang="de-DE" dirty="0"/>
              <a:t> </a:t>
            </a:r>
            <a:r>
              <a:rPr lang="de-DE" dirty="0" err="1"/>
              <a:t>the</a:t>
            </a:r>
            <a:r>
              <a:rPr lang="de-DE" dirty="0"/>
              <a:t> pure </a:t>
            </a:r>
            <a:r>
              <a:rPr lang="de-DE" dirty="0" err="1"/>
              <a:t>focus</a:t>
            </a:r>
            <a:r>
              <a:rPr lang="de-DE" dirty="0"/>
              <a:t> on </a:t>
            </a:r>
            <a:r>
              <a:rPr lang="de-DE" dirty="0" err="1"/>
              <a:t>the</a:t>
            </a:r>
            <a:r>
              <a:rPr lang="de-DE" dirty="0"/>
              <a:t> </a:t>
            </a:r>
            <a:r>
              <a:rPr lang="de-DE" dirty="0" err="1"/>
              <a:t>protocol</a:t>
            </a:r>
            <a:r>
              <a:rPr lang="de-DE" dirty="0"/>
              <a:t> design and </a:t>
            </a:r>
            <a:r>
              <a:rPr lang="de-DE" dirty="0" err="1"/>
              <a:t>doesn‘t</a:t>
            </a:r>
            <a:r>
              <a:rPr lang="de-DE" dirty="0"/>
              <a:t> care </a:t>
            </a:r>
            <a:r>
              <a:rPr lang="de-DE" dirty="0" err="1"/>
              <a:t>about</a:t>
            </a:r>
            <a:r>
              <a:rPr lang="de-DE" dirty="0"/>
              <a:t> </a:t>
            </a:r>
            <a:r>
              <a:rPr lang="de-DE" dirty="0" err="1"/>
              <a:t>traffic</a:t>
            </a:r>
            <a:r>
              <a:rPr lang="de-DE" dirty="0"/>
              <a:t> </a:t>
            </a:r>
            <a:r>
              <a:rPr lang="de-DE" dirty="0" err="1"/>
              <a:t>distribution</a:t>
            </a:r>
            <a:r>
              <a:rPr lang="de-DE" dirty="0"/>
              <a:t> </a:t>
            </a:r>
            <a:r>
              <a:rPr lang="de-DE" dirty="0" err="1"/>
              <a:t>or</a:t>
            </a:r>
            <a:r>
              <a:rPr lang="de-DE" dirty="0"/>
              <a:t> </a:t>
            </a:r>
            <a:r>
              <a:rPr lang="de-DE" dirty="0" err="1"/>
              <a:t>re-assembly</a:t>
            </a:r>
            <a:r>
              <a:rPr lang="de-DE" dirty="0"/>
              <a:t>. </a:t>
            </a:r>
            <a:r>
              <a:rPr lang="de-DE" dirty="0" err="1"/>
              <a:t>For</a:t>
            </a:r>
            <a:r>
              <a:rPr lang="de-DE" dirty="0"/>
              <a:t> </a:t>
            </a:r>
            <a:r>
              <a:rPr lang="de-DE" dirty="0" err="1"/>
              <a:t>that</a:t>
            </a:r>
            <a:r>
              <a:rPr lang="de-DE" dirty="0"/>
              <a:t> </a:t>
            </a:r>
            <a:r>
              <a:rPr lang="de-DE" dirty="0" err="1"/>
              <a:t>reason</a:t>
            </a:r>
            <a:r>
              <a:rPr lang="de-DE" dirty="0"/>
              <a:t> 3GPP </a:t>
            </a:r>
            <a:r>
              <a:rPr lang="de-DE" dirty="0" err="1"/>
              <a:t>had</a:t>
            </a:r>
            <a:r>
              <a:rPr lang="de-DE" dirty="0"/>
              <a:t> </a:t>
            </a:r>
            <a:r>
              <a:rPr lang="de-DE" dirty="0" err="1"/>
              <a:t>to</a:t>
            </a:r>
            <a:r>
              <a:rPr lang="de-DE" dirty="0"/>
              <a:t> </a:t>
            </a:r>
            <a:r>
              <a:rPr lang="de-DE" dirty="0" err="1"/>
              <a:t>define</a:t>
            </a:r>
            <a:r>
              <a:rPr lang="de-DE" dirty="0"/>
              <a:t> </a:t>
            </a:r>
            <a:r>
              <a:rPr lang="de-DE" dirty="0" err="1"/>
              <a:t>steering</a:t>
            </a:r>
            <a:r>
              <a:rPr lang="de-DE" dirty="0"/>
              <a:t> </a:t>
            </a:r>
            <a:r>
              <a:rPr lang="de-DE" dirty="0" err="1"/>
              <a:t>modes</a:t>
            </a:r>
            <a:r>
              <a:rPr lang="de-DE" dirty="0"/>
              <a:t> on top </a:t>
            </a:r>
            <a:r>
              <a:rPr lang="de-DE" dirty="0" err="1"/>
              <a:t>of</a:t>
            </a:r>
            <a:r>
              <a:rPr lang="de-DE" dirty="0"/>
              <a:t> MP </a:t>
            </a:r>
            <a:r>
              <a:rPr lang="de-DE" dirty="0" err="1"/>
              <a:t>protocol</a:t>
            </a:r>
            <a:r>
              <a:rPr lang="de-DE" dirty="0"/>
              <a:t>.</a:t>
            </a:r>
          </a:p>
          <a:p>
            <a:pPr marL="0" indent="0">
              <a:buNone/>
            </a:pPr>
            <a:endParaRPr lang="de-DE" dirty="0"/>
          </a:p>
          <a:p>
            <a:pPr marL="0" indent="0">
              <a:buNone/>
            </a:pPr>
            <a:r>
              <a:rPr lang="de-DE" dirty="0"/>
              <a:t>The </a:t>
            </a:r>
            <a:r>
              <a:rPr lang="de-DE" dirty="0" err="1"/>
              <a:t>only</a:t>
            </a:r>
            <a:r>
              <a:rPr lang="de-DE" dirty="0"/>
              <a:t> </a:t>
            </a:r>
            <a:r>
              <a:rPr lang="de-DE" dirty="0" err="1"/>
              <a:t>known</a:t>
            </a:r>
            <a:r>
              <a:rPr lang="de-DE" dirty="0"/>
              <a:t> </a:t>
            </a:r>
            <a:r>
              <a:rPr lang="de-DE" dirty="0" err="1"/>
              <a:t>document</a:t>
            </a:r>
            <a:r>
              <a:rPr lang="de-DE" dirty="0"/>
              <a:t> on </a:t>
            </a:r>
            <a:r>
              <a:rPr lang="de-DE" dirty="0" err="1"/>
              <a:t>re-ordering</a:t>
            </a:r>
            <a:r>
              <a:rPr lang="de-DE" dirty="0"/>
              <a:t> </a:t>
            </a:r>
            <a:r>
              <a:rPr lang="de-DE" dirty="0" err="1"/>
              <a:t>is</a:t>
            </a:r>
            <a:r>
              <a:rPr lang="de-DE" dirty="0"/>
              <a:t> </a:t>
            </a:r>
            <a:r>
              <a:rPr lang="de-DE" dirty="0" err="1"/>
              <a:t>located</a:t>
            </a:r>
            <a:r>
              <a:rPr lang="de-DE" dirty="0"/>
              <a:t> </a:t>
            </a:r>
            <a:r>
              <a:rPr lang="de-DE" dirty="0" err="1"/>
              <a:t>as</a:t>
            </a:r>
            <a:r>
              <a:rPr lang="de-DE" dirty="0"/>
              <a:t> </a:t>
            </a:r>
            <a:r>
              <a:rPr lang="de-DE" dirty="0" err="1"/>
              <a:t>informational</a:t>
            </a:r>
            <a:r>
              <a:rPr lang="de-DE" dirty="0"/>
              <a:t> </a:t>
            </a:r>
            <a:r>
              <a:rPr lang="de-DE" dirty="0" err="1"/>
              <a:t>research</a:t>
            </a:r>
            <a:r>
              <a:rPr lang="de-DE" dirty="0"/>
              <a:t> </a:t>
            </a:r>
            <a:r>
              <a:rPr lang="de-DE" dirty="0" err="1"/>
              <a:t>document</a:t>
            </a:r>
            <a:r>
              <a:rPr lang="de-DE" dirty="0"/>
              <a:t> </a:t>
            </a:r>
            <a:r>
              <a:rPr lang="de-DE" dirty="0" err="1"/>
              <a:t>from</a:t>
            </a:r>
            <a:r>
              <a:rPr lang="de-DE" dirty="0"/>
              <a:t> an individual in I</a:t>
            </a:r>
            <a:r>
              <a:rPr lang="de-DE" u="sng" dirty="0"/>
              <a:t>R</a:t>
            </a:r>
            <a:r>
              <a:rPr lang="de-DE" dirty="0"/>
              <a:t>TF.</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dirty="0">
                <a:sym typeface="Wingdings" panose="05000000000000000000" pitchFamily="2" charset="2"/>
              </a:rPr>
              <a:t> Even </a:t>
            </a:r>
            <a:r>
              <a:rPr lang="de-DE" dirty="0" err="1">
                <a:sym typeface="Wingdings" panose="05000000000000000000" pitchFamily="2" charset="2"/>
              </a:rPr>
              <a:t>if</a:t>
            </a:r>
            <a:r>
              <a:rPr lang="de-DE" dirty="0">
                <a:sym typeface="Wingdings" panose="05000000000000000000" pitchFamily="2" charset="2"/>
              </a:rPr>
              <a:t> </a:t>
            </a:r>
            <a:r>
              <a:rPr lang="de-DE" dirty="0" err="1">
                <a:sym typeface="Wingdings" panose="05000000000000000000" pitchFamily="2" charset="2"/>
              </a:rPr>
              <a:t>work</a:t>
            </a:r>
            <a:r>
              <a:rPr lang="de-DE" dirty="0">
                <a:sym typeface="Wingdings" panose="05000000000000000000" pitchFamily="2" charset="2"/>
              </a:rPr>
              <a:t> </a:t>
            </a:r>
            <a:r>
              <a:rPr lang="de-DE" dirty="0" err="1">
                <a:sym typeface="Wingdings" panose="05000000000000000000" pitchFamily="2" charset="2"/>
              </a:rPr>
              <a:t>would</a:t>
            </a:r>
            <a:r>
              <a:rPr lang="de-DE" dirty="0">
                <a:sym typeface="Wingdings" panose="05000000000000000000" pitchFamily="2" charset="2"/>
              </a:rPr>
              <a:t> </a:t>
            </a:r>
            <a:r>
              <a:rPr lang="de-DE" dirty="0" err="1">
                <a:sym typeface="Wingdings" panose="05000000000000000000" pitchFamily="2" charset="2"/>
              </a:rPr>
              <a:t>start</a:t>
            </a:r>
            <a:r>
              <a:rPr lang="de-DE" dirty="0">
                <a:sym typeface="Wingdings" panose="05000000000000000000" pitchFamily="2" charset="2"/>
              </a:rPr>
              <a:t> </a:t>
            </a:r>
            <a:r>
              <a:rPr lang="de-DE" dirty="0" err="1">
                <a:sym typeface="Wingdings" panose="05000000000000000000" pitchFamily="2" charset="2"/>
              </a:rPr>
              <a:t>today</a:t>
            </a:r>
            <a:r>
              <a:rPr lang="de-DE" dirty="0">
                <a:sym typeface="Wingdings" panose="05000000000000000000" pitchFamily="2" charset="2"/>
              </a:rPr>
              <a:t> at IETF </a:t>
            </a:r>
            <a:r>
              <a:rPr lang="de-DE" dirty="0" err="1">
                <a:sym typeface="Wingdings" panose="05000000000000000000" pitchFamily="2" charset="2"/>
              </a:rPr>
              <a:t>no</a:t>
            </a:r>
            <a:r>
              <a:rPr lang="de-DE" dirty="0">
                <a:sym typeface="Wingdings" panose="05000000000000000000" pitchFamily="2" charset="2"/>
              </a:rPr>
              <a:t> </a:t>
            </a:r>
            <a:r>
              <a:rPr lang="de-DE" dirty="0" err="1">
                <a:sym typeface="Wingdings" panose="05000000000000000000" pitchFamily="2" charset="2"/>
              </a:rPr>
              <a:t>meaningful</a:t>
            </a:r>
            <a:r>
              <a:rPr lang="de-DE" dirty="0">
                <a:sym typeface="Wingdings" panose="05000000000000000000" pitchFamily="2" charset="2"/>
              </a:rPr>
              <a:t> </a:t>
            </a:r>
            <a:r>
              <a:rPr lang="de-DE" dirty="0" err="1">
                <a:sym typeface="Wingdings" panose="05000000000000000000" pitchFamily="2" charset="2"/>
              </a:rPr>
              <a:t>output</a:t>
            </a:r>
            <a:r>
              <a:rPr lang="de-DE" dirty="0">
                <a:sym typeface="Wingdings" panose="05000000000000000000" pitchFamily="2" charset="2"/>
              </a:rPr>
              <a:t> </a:t>
            </a:r>
            <a:r>
              <a:rPr lang="de-DE" dirty="0" err="1">
                <a:sym typeface="Wingdings" panose="05000000000000000000" pitchFamily="2" charset="2"/>
              </a:rPr>
              <a:t>can</a:t>
            </a:r>
            <a:r>
              <a:rPr lang="de-DE" dirty="0">
                <a:sym typeface="Wingdings" panose="05000000000000000000" pitchFamily="2" charset="2"/>
              </a:rPr>
              <a:t> </a:t>
            </a:r>
            <a:r>
              <a:rPr lang="de-DE" dirty="0" err="1">
                <a:sym typeface="Wingdings" panose="05000000000000000000" pitchFamily="2" charset="2"/>
              </a:rPr>
              <a:t>be</a:t>
            </a:r>
            <a:r>
              <a:rPr lang="de-DE" dirty="0">
                <a:sym typeface="Wingdings" panose="05000000000000000000" pitchFamily="2" charset="2"/>
              </a:rPr>
              <a:t> </a:t>
            </a:r>
            <a:r>
              <a:rPr lang="de-DE" dirty="0" err="1">
                <a:sym typeface="Wingdings" panose="05000000000000000000" pitchFamily="2" charset="2"/>
              </a:rPr>
              <a:t>expected</a:t>
            </a:r>
            <a:r>
              <a:rPr lang="de-DE" dirty="0">
                <a:sym typeface="Wingdings" panose="05000000000000000000" pitchFamily="2" charset="2"/>
              </a:rPr>
              <a:t> </a:t>
            </a:r>
            <a:r>
              <a:rPr lang="de-DE" dirty="0" err="1">
                <a:sym typeface="Wingdings" panose="05000000000000000000" pitchFamily="2" charset="2"/>
              </a:rPr>
              <a:t>within</a:t>
            </a:r>
            <a:r>
              <a:rPr lang="de-DE" dirty="0">
                <a:sym typeface="Wingdings" panose="05000000000000000000" pitchFamily="2" charset="2"/>
              </a:rPr>
              <a:t> Rel. 18 time frame.</a:t>
            </a:r>
            <a:endParaRPr lang="de-DE" dirty="0"/>
          </a:p>
        </p:txBody>
      </p:sp>
      <p:sp>
        <p:nvSpPr>
          <p:cNvPr id="10" name="Date Placeholder 9">
            <a:extLst>
              <a:ext uri="{FF2B5EF4-FFF2-40B4-BE49-F238E27FC236}">
                <a16:creationId xmlns:a16="http://schemas.microsoft.com/office/drawing/2014/main" id="{EAB427F9-99BF-4AC5-9DCF-53E9E58721C9}"/>
              </a:ext>
            </a:extLst>
          </p:cNvPr>
          <p:cNvSpPr>
            <a:spLocks noGrp="1"/>
          </p:cNvSpPr>
          <p:nvPr>
            <p:ph type="dt" sz="half" idx="10"/>
          </p:nvPr>
        </p:nvSpPr>
        <p:spPr/>
        <p:txBody>
          <a:bodyPr/>
          <a:lstStyle/>
          <a:p>
            <a:r>
              <a:rPr lang="de-DE"/>
              <a:t>30.06.2022</a:t>
            </a:r>
          </a:p>
        </p:txBody>
      </p:sp>
      <p:sp>
        <p:nvSpPr>
          <p:cNvPr id="11" name="Slide Number Placeholder 10">
            <a:extLst>
              <a:ext uri="{FF2B5EF4-FFF2-40B4-BE49-F238E27FC236}">
                <a16:creationId xmlns:a16="http://schemas.microsoft.com/office/drawing/2014/main" id="{FD5E688A-775A-4AB9-85F8-83B3CD5DA89D}"/>
              </a:ext>
            </a:extLst>
          </p:cNvPr>
          <p:cNvSpPr>
            <a:spLocks noGrp="1"/>
          </p:cNvSpPr>
          <p:nvPr>
            <p:ph type="sldNum" sz="quarter" idx="12"/>
          </p:nvPr>
        </p:nvSpPr>
        <p:spPr/>
        <p:txBody>
          <a:bodyPr/>
          <a:lstStyle/>
          <a:p>
            <a:fld id="{D221FB45-5AF6-4344-B75C-C60492E5C3C0}" type="slidenum">
              <a:rPr lang="de-DE" smtClean="0"/>
              <a:t>9</a:t>
            </a:fld>
            <a:endParaRPr lang="de-DE" dirty="0"/>
          </a:p>
        </p:txBody>
      </p:sp>
    </p:spTree>
    <p:extLst>
      <p:ext uri="{BB962C8B-B14F-4D97-AF65-F5344CB8AC3E}">
        <p14:creationId xmlns:p14="http://schemas.microsoft.com/office/powerpoint/2010/main" val="992556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1341</Words>
  <Application>Microsoft Office PowerPoint</Application>
  <PresentationFormat>Widescreen</PresentationFormat>
  <Paragraphs>136</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Wingdings</vt:lpstr>
      <vt:lpstr>Office Theme</vt:lpstr>
      <vt:lpstr>think-cell Slide</vt:lpstr>
      <vt:lpstr> Multipath Re-ordering findings</vt:lpstr>
      <vt:lpstr>KI#2 solution</vt:lpstr>
      <vt:lpstr>Why is re-ordering needed?</vt:lpstr>
      <vt:lpstr>Can Re-ordering be left to implementation?</vt:lpstr>
      <vt:lpstr>Why MP-QUIC stream is not a good idea?</vt:lpstr>
      <vt:lpstr>Why specifying re-ordering in 3GPP?</vt:lpstr>
      <vt:lpstr>How specifying re-ordering in 3GPP?</vt:lpstr>
      <vt:lpstr>Backup</vt:lpstr>
      <vt:lpstr>Why Reordering is not provided by IETF?</vt:lpstr>
      <vt:lpstr>General observations shared in S2-2203965</vt:lpstr>
      <vt:lpstr>Measurement w/o re-ordering carrying TCP</vt:lpstr>
      <vt:lpstr>Measurement w/o re-ordering carrying QUIC</vt:lpstr>
      <vt:lpstr>Measurement w/ partial re-ordering carrying latency sensitive BBR</vt:lpstr>
      <vt:lpstr>Measurement w/ re-ordering and path latency compensation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Multipath Re-ordering findings</dc:title>
  <dc:creator>Amend, Markus</dc:creator>
  <cp:lastModifiedBy>Amend, Markus</cp:lastModifiedBy>
  <cp:revision>7</cp:revision>
  <dcterms:created xsi:type="dcterms:W3CDTF">2022-06-21T12:04:37Z</dcterms:created>
  <dcterms:modified xsi:type="dcterms:W3CDTF">2022-06-28T15:20:48Z</dcterms:modified>
</cp:coreProperties>
</file>