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9" autoAdjust="0"/>
    <p:restoredTop sz="93372" autoAdjust="0"/>
  </p:normalViewPr>
  <p:slideViewPr>
    <p:cSldViewPr snapToGrid="0">
      <p:cViewPr varScale="1">
        <p:scale>
          <a:sx n="58" d="100"/>
          <a:sy n="58" d="100"/>
        </p:scale>
        <p:origin x="12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WG2#152E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17th –  26th,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S2-2206969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17 - 26,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SA#97E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4.5 TUs used, 4.5 Tus remaining for study + normative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05560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65%-&gt;83%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18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KI#5, KI#6. KI#2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LS out to ITU-T agreed to obtain feedback related to parameters for timing resiliency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4.5 TUs used, 4.5 Tus remaining for study + normative phase.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S2-2201767 - LS out sent to RAN2 (with RAN1, RAN3 in CC) to obtain feedback related to problem statements for KI#6 “</a:t>
            </a:r>
            <a:r>
              <a:rPr lang="en-GB" sz="1600" dirty="0"/>
              <a:t>LS on RAN feedback for low latency”</a:t>
            </a:r>
            <a:r>
              <a:rPr lang="en-US" sz="16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Coordination needed with RAN WGs for KI#1 related to timing resiliency.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769454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65%-&gt;83%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SA2#152E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877309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Coordination needed for KI#1 with RAN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(SA2#153E)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expected.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Solution update may be allowed for KI#1 only (if seen critical for conclusion).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Reach consensus and agree to KI#1, KI#3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other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DRAFT CRs for concluded key issues (#2, #4, #5, #6) for information (SA2#153E)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concluded key issues for approval (SA2#153E)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KI#1 remain open till SA2#153E due to needed coordination with RAN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9912</TotalTime>
  <Words>524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FS_5TRS_URLLC Status Report</vt:lpstr>
      <vt:lpstr>FS_5TRS_URLLC status at SA#97E</vt:lpstr>
      <vt:lpstr>FS_5TRS_URLLC status after SA2#152E</vt:lpstr>
      <vt:lpstr>FS_5TRS_URLLC status after SA2#152E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</cp:lastModifiedBy>
  <cp:revision>1306</cp:revision>
  <dcterms:created xsi:type="dcterms:W3CDTF">2008-08-30T09:32:10Z</dcterms:created>
  <dcterms:modified xsi:type="dcterms:W3CDTF">2022-08-30T15:34:46Z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