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2:12.913" v="1190" actId="20577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3:09:51.888" v="1095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3:09:51.888" v="1095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WG2#152E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17th –  26th,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S2-2206969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17 - 26,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SA#97E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4.5 TUs used, 4.5 Tus remaining for study + normative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05560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65%-&gt;83%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4.5 TUs used, 4.5 Tus remaining for study + normative phase.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769454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65%-&gt;83%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Coordination needed for KI#1 with RAN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DRAFT CRs for concluded key issues (#2, #4, #5, #6)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KI#1 remain open till SA2#153E due to needed coordination with RAN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9911</TotalTime>
  <Words>509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FS_5TRS_URLLC Status Report</vt:lpstr>
      <vt:lpstr>FS_5TRS_URLLC status at SA#97E</vt:lpstr>
      <vt:lpstr>FS_5TRS_URLLC status after SA2#152E</vt:lpstr>
      <vt:lpstr>FS_5TRS_URLLC status after SA2#152E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1306</cp:revision>
  <dcterms:created xsi:type="dcterms:W3CDTF">2008-08-30T09:32:10Z</dcterms:created>
  <dcterms:modified xsi:type="dcterms:W3CDTF">2022-08-30T15:32:16Z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