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2" r:id="rId8"/>
    <p:sldId id="793" r:id="rId9"/>
    <p:sldId id="791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89" autoAdjust="0"/>
    <p:restoredTop sz="93372" autoAdjust="0"/>
  </p:normalViewPr>
  <p:slideViewPr>
    <p:cSldViewPr snapToGrid="0">
      <p:cViewPr varScale="1">
        <p:scale>
          <a:sx n="58" d="100"/>
          <a:sy n="58" d="100"/>
        </p:scale>
        <p:origin x="129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ndramouli, Devaki (Nokia - US/Dallas)" userId="ebf2a9f8-651b-4485-926f-9d93c0eafbc5" providerId="ADAL" clId="{FCD96495-1526-49C7-94CB-AB684CBE12BE}"/>
    <pc:docChg chg="modSld modMainMaster">
      <pc:chgData name="Chandramouli, Devaki (Nokia - US/Dallas)" userId="ebf2a9f8-651b-4485-926f-9d93c0eafbc5" providerId="ADAL" clId="{FCD96495-1526-49C7-94CB-AB684CBE12BE}" dt="2022-03-29T05:12:01.951" v="58" actId="20577"/>
      <pc:docMkLst>
        <pc:docMk/>
      </pc:docMkLst>
      <pc:sldChg chg="modSp mod">
        <pc:chgData name="Chandramouli, Devaki (Nokia - US/Dallas)" userId="ebf2a9f8-651b-4485-926f-9d93c0eafbc5" providerId="ADAL" clId="{FCD96495-1526-49C7-94CB-AB684CBE12BE}" dt="2022-03-29T05:12:01.951" v="58" actId="20577"/>
        <pc:sldMkLst>
          <pc:docMk/>
          <pc:sldMk cId="0" sldId="303"/>
        </pc:sldMkLst>
        <pc:spChg chg="mod">
          <ac:chgData name="Chandramouli, Devaki (Nokia - US/Dallas)" userId="ebf2a9f8-651b-4485-926f-9d93c0eafbc5" providerId="ADAL" clId="{FCD96495-1526-49C7-94CB-AB684CBE12BE}" dt="2022-03-29T05:12:01.951" v="58" actId="20577"/>
          <ac:spMkLst>
            <pc:docMk/>
            <pc:sldMk cId="0" sldId="303"/>
            <ac:spMk id="9219" creationId="{00000000-0000-0000-0000-000000000000}"/>
          </ac:spMkLst>
        </pc:spChg>
      </pc:sldChg>
      <pc:sldChg chg="addSp modSp mod">
        <pc:chgData name="Chandramouli, Devaki (Nokia - US/Dallas)" userId="ebf2a9f8-651b-4485-926f-9d93c0eafbc5" providerId="ADAL" clId="{FCD96495-1526-49C7-94CB-AB684CBE12BE}" dt="2022-03-29T05:11:39.738" v="39" actId="20577"/>
        <pc:sldMkLst>
          <pc:docMk/>
          <pc:sldMk cId="2503194211" sldId="792"/>
        </pc:sldMkLst>
        <pc:spChg chg="add mod">
          <ac:chgData name="Chandramouli, Devaki (Nokia - US/Dallas)" userId="ebf2a9f8-651b-4485-926f-9d93c0eafbc5" providerId="ADAL" clId="{FCD96495-1526-49C7-94CB-AB684CBE12BE}" dt="2022-03-29T01:46:52.730" v="0"/>
          <ac:spMkLst>
            <pc:docMk/>
            <pc:sldMk cId="2503194211" sldId="792"/>
            <ac:spMk id="5" creationId="{B0019D6D-B297-4768-8006-EE25A951ED74}"/>
          </ac:spMkLst>
        </pc:spChg>
        <pc:spChg chg="mod">
          <ac:chgData name="Chandramouli, Devaki (Nokia - US/Dallas)" userId="ebf2a9f8-651b-4485-926f-9d93c0eafbc5" providerId="ADAL" clId="{FCD96495-1526-49C7-94CB-AB684CBE12BE}" dt="2022-03-29T05:11:36.331" v="36" actId="20577"/>
          <ac:spMkLst>
            <pc:docMk/>
            <pc:sldMk cId="2503194211" sldId="792"/>
            <ac:spMk id="29698" creationId="{00000000-0000-0000-0000-000000000000}"/>
          </ac:spMkLst>
        </pc:spChg>
        <pc:graphicFrameChg chg="modGraphic">
          <ac:chgData name="Chandramouli, Devaki (Nokia - US/Dallas)" userId="ebf2a9f8-651b-4485-926f-9d93c0eafbc5" providerId="ADAL" clId="{FCD96495-1526-49C7-94CB-AB684CBE12BE}" dt="2022-03-29T05:11:39.738" v="39" actId="20577"/>
          <ac:graphicFrameMkLst>
            <pc:docMk/>
            <pc:sldMk cId="2503194211" sldId="792"/>
            <ac:graphicFrameMk id="6" creationId="{E00ED072-BA1F-4A84-885A-566997B4B633}"/>
          </ac:graphicFrameMkLst>
        </pc:graphicFrameChg>
      </pc:sldChg>
      <pc:sldMasterChg chg="modSp mod modSldLayout">
        <pc:chgData name="Chandramouli, Devaki (Nokia - US/Dallas)" userId="ebf2a9f8-651b-4485-926f-9d93c0eafbc5" providerId="ADAL" clId="{FCD96495-1526-49C7-94CB-AB684CBE12BE}" dt="2022-03-29T05:11:21.257" v="33" actId="6549"/>
        <pc:sldMasterMkLst>
          <pc:docMk/>
          <pc:sldMasterMk cId="0" sldId="2147483729"/>
        </pc:sldMasterMkLst>
        <pc:spChg chg="mod">
          <ac:chgData name="Chandramouli, Devaki (Nokia - US/Dallas)" userId="ebf2a9f8-651b-4485-926f-9d93c0eafbc5" providerId="ADAL" clId="{FCD96495-1526-49C7-94CB-AB684CBE12BE}" dt="2022-03-29T05:11:21.257" v="33" actId="6549"/>
          <ac:spMkLst>
            <pc:docMk/>
            <pc:sldMasterMk cId="0" sldId="2147483729"/>
            <ac:spMk id="14" creationId="{00000000-0000-0000-0000-000000000000}"/>
          </ac:spMkLst>
        </pc:spChg>
        <pc:sldLayoutChg chg="modSp mod">
          <pc:chgData name="Chandramouli, Devaki (Nokia - US/Dallas)" userId="ebf2a9f8-651b-4485-926f-9d93c0eafbc5" providerId="ADAL" clId="{FCD96495-1526-49C7-94CB-AB684CBE12BE}" dt="2022-03-29T05:11:01.319" v="23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Chandramouli, Devaki (Nokia - US/Dallas)" userId="ebf2a9f8-651b-4485-926f-9d93c0eafbc5" providerId="ADAL" clId="{FCD96495-1526-49C7-94CB-AB684CBE12BE}" dt="2022-03-29T05:10:49.899" v="17" actId="6549"/>
            <ac:spMkLst>
              <pc:docMk/>
              <pc:sldMasterMk cId="0" sldId="2147483729"/>
              <pc:sldLayoutMk cId="719417900" sldId="2147483770"/>
              <ac:spMk id="4" creationId="{00000000-0000-0000-0000-000000000000}"/>
            </ac:spMkLst>
          </pc:spChg>
          <pc:spChg chg="mod">
            <ac:chgData name="Chandramouli, Devaki (Nokia - US/Dallas)" userId="ebf2a9f8-651b-4485-926f-9d93c0eafbc5" providerId="ADAL" clId="{FCD96495-1526-49C7-94CB-AB684CBE12BE}" dt="2022-03-29T05:11:01.319" v="23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  <pc:docChgLst>
    <pc:chgData name="Chandramouli, Devaki (Nokia - US/Dallas)" userId="ebf2a9f8-651b-4485-926f-9d93c0eafbc5" providerId="ADAL" clId="{EF9950D1-BA95-44E3-B1B5-5F6C0A918286}"/>
    <pc:docChg chg="custSel addSld modSld modMainMaster">
      <pc:chgData name="Chandramouli, Devaki (Nokia - US/Dallas)" userId="ebf2a9f8-651b-4485-926f-9d93c0eafbc5" providerId="ADAL" clId="{EF9950D1-BA95-44E3-B1B5-5F6C0A918286}" dt="2022-04-14T05:37:32.951" v="1052" actId="6549"/>
      <pc:docMkLst>
        <pc:docMk/>
      </pc:docMkLst>
      <pc:sldChg chg="modSp add mod">
        <pc:chgData name="Chandramouli, Devaki (Nokia - US/Dallas)" userId="ebf2a9f8-651b-4485-926f-9d93c0eafbc5" providerId="ADAL" clId="{EF9950D1-BA95-44E3-B1B5-5F6C0A918286}" dt="2022-04-14T01:50:29.867" v="1039" actId="20577"/>
        <pc:sldMkLst>
          <pc:docMk/>
          <pc:sldMk cId="3452607634" sldId="791"/>
        </pc:sldMkLst>
        <pc:spChg chg="mod">
          <ac:chgData name="Chandramouli, Devaki (Nokia - US/Dallas)" userId="ebf2a9f8-651b-4485-926f-9d93c0eafbc5" providerId="ADAL" clId="{EF9950D1-BA95-44E3-B1B5-5F6C0A918286}" dt="2022-04-14T01:46:03.097" v="704" actId="20577"/>
          <ac:spMkLst>
            <pc:docMk/>
            <pc:sldMk cId="3452607634" sldId="791"/>
            <ac:spMk id="29698" creationId="{00000000-0000-0000-0000-000000000000}"/>
          </ac:spMkLst>
        </pc:spChg>
        <pc:spChg chg="mod">
          <ac:chgData name="Chandramouli, Devaki (Nokia - US/Dallas)" userId="ebf2a9f8-651b-4485-926f-9d93c0eafbc5" providerId="ADAL" clId="{EF9950D1-BA95-44E3-B1B5-5F6C0A918286}" dt="2022-04-14T01:50:29.867" v="1039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delSp modSp mod">
        <pc:chgData name="Chandramouli, Devaki (Nokia - US/Dallas)" userId="ebf2a9f8-651b-4485-926f-9d93c0eafbc5" providerId="ADAL" clId="{EF9950D1-BA95-44E3-B1B5-5F6C0A918286}" dt="2022-04-14T05:37:32.951" v="1052" actId="6549"/>
        <pc:sldMkLst>
          <pc:docMk/>
          <pc:sldMk cId="2503194211" sldId="792"/>
        </pc:sldMkLst>
        <pc:spChg chg="del">
          <ac:chgData name="Chandramouli, Devaki (Nokia - US/Dallas)" userId="ebf2a9f8-651b-4485-926f-9d93c0eafbc5" providerId="ADAL" clId="{EF9950D1-BA95-44E3-B1B5-5F6C0A918286}" dt="2022-04-14T01:35:06.792" v="0" actId="478"/>
          <ac:spMkLst>
            <pc:docMk/>
            <pc:sldMk cId="2503194211" sldId="792"/>
            <ac:spMk id="5" creationId="{B0019D6D-B297-4768-8006-EE25A951ED74}"/>
          </ac:spMkLst>
        </pc:spChg>
        <pc:spChg chg="mod">
          <ac:chgData name="Chandramouli, Devaki (Nokia - US/Dallas)" userId="ebf2a9f8-651b-4485-926f-9d93c0eafbc5" providerId="ADAL" clId="{EF9950D1-BA95-44E3-B1B5-5F6C0A918286}" dt="2022-04-14T01:42:44.486" v="243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Chandramouli, Devaki (Nokia - US/Dallas)" userId="ebf2a9f8-651b-4485-926f-9d93c0eafbc5" providerId="ADAL" clId="{EF9950D1-BA95-44E3-B1B5-5F6C0A918286}" dt="2022-04-14T05:37:32.951" v="1052" actId="6549"/>
          <ac:graphicFrameMkLst>
            <pc:docMk/>
            <pc:sldMk cId="2503194211" sldId="792"/>
            <ac:graphicFrameMk id="6" creationId="{E00ED072-BA1F-4A84-885A-566997B4B633}"/>
          </ac:graphicFrameMkLst>
        </pc:graphicFrameChg>
      </pc:sldChg>
      <pc:sldMasterChg chg="modSp mod modSldLayout">
        <pc:chgData name="Chandramouli, Devaki (Nokia - US/Dallas)" userId="ebf2a9f8-651b-4485-926f-9d93c0eafbc5" providerId="ADAL" clId="{EF9950D1-BA95-44E3-B1B5-5F6C0A918286}" dt="2022-04-14T05:36:55.757" v="1045" actId="20577"/>
        <pc:sldMasterMkLst>
          <pc:docMk/>
          <pc:sldMasterMk cId="0" sldId="2147483729"/>
        </pc:sldMasterMkLst>
        <pc:spChg chg="mod">
          <ac:chgData name="Chandramouli, Devaki (Nokia - US/Dallas)" userId="ebf2a9f8-651b-4485-926f-9d93c0eafbc5" providerId="ADAL" clId="{EF9950D1-BA95-44E3-B1B5-5F6C0A918286}" dt="2022-04-14T01:36:06.201" v="4" actId="20577"/>
          <ac:spMkLst>
            <pc:docMk/>
            <pc:sldMasterMk cId="0" sldId="2147483729"/>
            <ac:spMk id="14" creationId="{00000000-0000-0000-0000-000000000000}"/>
          </ac:spMkLst>
        </pc:spChg>
        <pc:sldLayoutChg chg="modSp mod">
          <pc:chgData name="Chandramouli, Devaki (Nokia - US/Dallas)" userId="ebf2a9f8-651b-4485-926f-9d93c0eafbc5" providerId="ADAL" clId="{EF9950D1-BA95-44E3-B1B5-5F6C0A918286}" dt="2022-04-14T05:36:55.757" v="1045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Chandramouli, Devaki (Nokia - US/Dallas)" userId="ebf2a9f8-651b-4485-926f-9d93c0eafbc5" providerId="ADAL" clId="{EF9950D1-BA95-44E3-B1B5-5F6C0A918286}" dt="2022-04-14T05:36:55.757" v="1045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  <pc:docChgLst>
    <pc:chgData name="Chandramouli, Devaki (Nokia - US/Dallas)" userId="ebf2a9f8-651b-4485-926f-9d93c0eafbc5" providerId="ADAL" clId="{8DDCB5EF-91EB-46C5-9D49-22ADF11B353B}"/>
    <pc:docChg chg="modSld">
      <pc:chgData name="Chandramouli, Devaki (Nokia - US/Dallas)" userId="ebf2a9f8-651b-4485-926f-9d93c0eafbc5" providerId="ADAL" clId="{8DDCB5EF-91EB-46C5-9D49-22ADF11B353B}" dt="2022-02-28T22:18:22.339" v="50" actId="6549"/>
      <pc:docMkLst>
        <pc:docMk/>
      </pc:docMkLst>
      <pc:sldChg chg="modSp mod">
        <pc:chgData name="Chandramouli, Devaki (Nokia - US/Dallas)" userId="ebf2a9f8-651b-4485-926f-9d93c0eafbc5" providerId="ADAL" clId="{8DDCB5EF-91EB-46C5-9D49-22ADF11B353B}" dt="2022-02-28T22:18:22.339" v="50" actId="6549"/>
        <pc:sldMkLst>
          <pc:docMk/>
          <pc:sldMk cId="2503194211" sldId="792"/>
        </pc:sldMkLst>
        <pc:spChg chg="mod">
          <ac:chgData name="Chandramouli, Devaki (Nokia - US/Dallas)" userId="ebf2a9f8-651b-4485-926f-9d93c0eafbc5" providerId="ADAL" clId="{8DDCB5EF-91EB-46C5-9D49-22ADF11B353B}" dt="2022-02-28T22:18:22.339" v="50" actId="6549"/>
          <ac:spMkLst>
            <pc:docMk/>
            <pc:sldMk cId="2503194211" sldId="792"/>
            <ac:spMk id="29716" creationId="{00000000-0000-0000-0000-000000000000}"/>
          </ac:spMkLst>
        </pc:spChg>
      </pc:sldChg>
    </pc:docChg>
  </pc:docChgLst>
  <pc:docChgLst>
    <pc:chgData name="Chandramouli, Devaki (Nokia - US/Dallas)" userId="ebf2a9f8-651b-4485-926f-9d93c0eafbc5" providerId="ADAL" clId="{E873F726-7D35-4BE6-AEB9-C954CC657E25}"/>
    <pc:docChg chg="modSld modMainMaster">
      <pc:chgData name="Chandramouli, Devaki (Nokia - US/Dallas)" userId="ebf2a9f8-651b-4485-926f-9d93c0eafbc5" providerId="ADAL" clId="{E873F726-7D35-4BE6-AEB9-C954CC657E25}" dt="2022-05-06T17:33:34.991" v="38" actId="20577"/>
      <pc:docMkLst>
        <pc:docMk/>
      </pc:docMkLst>
      <pc:sldChg chg="addSp modSp">
        <pc:chgData name="Chandramouli, Devaki (Nokia - US/Dallas)" userId="ebf2a9f8-651b-4485-926f-9d93c0eafbc5" providerId="ADAL" clId="{E873F726-7D35-4BE6-AEB9-C954CC657E25}" dt="2022-05-06T17:02:01.193" v="34"/>
        <pc:sldMkLst>
          <pc:docMk/>
          <pc:sldMk cId="3452607634" sldId="791"/>
        </pc:sldMkLst>
        <pc:spChg chg="add mod">
          <ac:chgData name="Chandramouli, Devaki (Nokia - US/Dallas)" userId="ebf2a9f8-651b-4485-926f-9d93c0eafbc5" providerId="ADAL" clId="{E873F726-7D35-4BE6-AEB9-C954CC657E25}" dt="2022-05-06T17:02:01.193" v="34"/>
          <ac:spMkLst>
            <pc:docMk/>
            <pc:sldMk cId="3452607634" sldId="791"/>
            <ac:spMk id="4" creationId="{FF69F88C-6403-4879-89D5-B1E0646962F1}"/>
          </ac:spMkLst>
        </pc:spChg>
      </pc:sldChg>
      <pc:sldChg chg="addSp modSp mod">
        <pc:chgData name="Chandramouli, Devaki (Nokia - US/Dallas)" userId="ebf2a9f8-651b-4485-926f-9d93c0eafbc5" providerId="ADAL" clId="{E873F726-7D35-4BE6-AEB9-C954CC657E25}" dt="2022-05-06T17:01:57.708" v="33" actId="14100"/>
        <pc:sldMkLst>
          <pc:docMk/>
          <pc:sldMk cId="2503194211" sldId="792"/>
        </pc:sldMkLst>
        <pc:spChg chg="add mod">
          <ac:chgData name="Chandramouli, Devaki (Nokia - US/Dallas)" userId="ebf2a9f8-651b-4485-926f-9d93c0eafbc5" providerId="ADAL" clId="{E873F726-7D35-4BE6-AEB9-C954CC657E25}" dt="2022-05-06T17:01:57.708" v="33" actId="14100"/>
          <ac:spMkLst>
            <pc:docMk/>
            <pc:sldMk cId="2503194211" sldId="792"/>
            <ac:spMk id="2" creationId="{A0478D9D-134E-46AC-8D77-A499EA8B7BEE}"/>
          </ac:spMkLst>
        </pc:spChg>
      </pc:sldChg>
      <pc:sldMasterChg chg="modSldLayout">
        <pc:chgData name="Chandramouli, Devaki (Nokia - US/Dallas)" userId="ebf2a9f8-651b-4485-926f-9d93c0eafbc5" providerId="ADAL" clId="{E873F726-7D35-4BE6-AEB9-C954CC657E25}" dt="2022-05-06T17:33:34.991" v="38" actId="20577"/>
        <pc:sldMasterMkLst>
          <pc:docMk/>
          <pc:sldMasterMk cId="0" sldId="2147483729"/>
        </pc:sldMasterMkLst>
        <pc:sldLayoutChg chg="modSp mod">
          <pc:chgData name="Chandramouli, Devaki (Nokia - US/Dallas)" userId="ebf2a9f8-651b-4485-926f-9d93c0eafbc5" providerId="ADAL" clId="{E873F726-7D35-4BE6-AEB9-C954CC657E25}" dt="2022-05-06T17:33:34.991" v="38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Chandramouli, Devaki (Nokia - US/Dallas)" userId="ebf2a9f8-651b-4485-926f-9d93c0eafbc5" providerId="ADAL" clId="{E873F726-7D35-4BE6-AEB9-C954CC657E25}" dt="2022-05-06T16:59:43.800" v="12" actId="20577"/>
            <ac:spMkLst>
              <pc:docMk/>
              <pc:sldMasterMk cId="0" sldId="2147483729"/>
              <pc:sldLayoutMk cId="719417900" sldId="2147483770"/>
              <ac:spMk id="4" creationId="{00000000-0000-0000-0000-000000000000}"/>
            </ac:spMkLst>
          </pc:spChg>
          <pc:spChg chg="mod">
            <ac:chgData name="Chandramouli, Devaki (Nokia - US/Dallas)" userId="ebf2a9f8-651b-4485-926f-9d93c0eafbc5" providerId="ADAL" clId="{E873F726-7D35-4BE6-AEB9-C954CC657E25}" dt="2022-05-06T17:33:34.991" v="38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  <pc:docChgLst>
    <pc:chgData name="Chandramouli, Devaki (Nokia - US/Dallas)" userId="ebf2a9f8-651b-4485-926f-9d93c0eafbc5" providerId="ADAL" clId="{36E0591F-49B2-4C02-BB3D-12EC55E726AD}"/>
    <pc:docChg chg="modSld">
      <pc:chgData name="Chandramouli, Devaki (Nokia - US/Dallas)" userId="ebf2a9f8-651b-4485-926f-9d93c0eafbc5" providerId="ADAL" clId="{36E0591F-49B2-4C02-BB3D-12EC55E726AD}" dt="2022-04-15T00:01:03.483" v="34" actId="20577"/>
      <pc:docMkLst>
        <pc:docMk/>
      </pc:docMkLst>
      <pc:sldChg chg="modSp mod">
        <pc:chgData name="Chandramouli, Devaki (Nokia - US/Dallas)" userId="ebf2a9f8-651b-4485-926f-9d93c0eafbc5" providerId="ADAL" clId="{36E0591F-49B2-4C02-BB3D-12EC55E726AD}" dt="2022-04-14T18:48:48.935" v="31" actId="20577"/>
        <pc:sldMkLst>
          <pc:docMk/>
          <pc:sldMk cId="3452607634" sldId="791"/>
        </pc:sldMkLst>
        <pc:spChg chg="mod">
          <ac:chgData name="Chandramouli, Devaki (Nokia - US/Dallas)" userId="ebf2a9f8-651b-4485-926f-9d93c0eafbc5" providerId="ADAL" clId="{36E0591F-49B2-4C02-BB3D-12EC55E726AD}" dt="2022-04-14T18:48:48.935" v="31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andramouli, Devaki (Nokia - US/Dallas)" userId="ebf2a9f8-651b-4485-926f-9d93c0eafbc5" providerId="ADAL" clId="{36E0591F-49B2-4C02-BB3D-12EC55E726AD}" dt="2022-04-15T00:01:03.483" v="34" actId="20577"/>
        <pc:sldMkLst>
          <pc:docMk/>
          <pc:sldMk cId="2503194211" sldId="792"/>
        </pc:sldMkLst>
        <pc:spChg chg="mod">
          <ac:chgData name="Chandramouli, Devaki (Nokia - US/Dallas)" userId="ebf2a9f8-651b-4485-926f-9d93c0eafbc5" providerId="ADAL" clId="{36E0591F-49B2-4C02-BB3D-12EC55E726AD}" dt="2022-04-14T18:48:30.073" v="17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Chandramouli, Devaki (Nokia - US/Dallas)" userId="ebf2a9f8-651b-4485-926f-9d93c0eafbc5" providerId="ADAL" clId="{36E0591F-49B2-4C02-BB3D-12EC55E726AD}" dt="2022-04-15T00:01:03.483" v="34" actId="20577"/>
          <ac:graphicFrameMkLst>
            <pc:docMk/>
            <pc:sldMk cId="2503194211" sldId="792"/>
            <ac:graphicFrameMk id="6" creationId="{E00ED072-BA1F-4A84-885A-566997B4B633}"/>
          </ac:graphicFrameMkLst>
        </pc:graphicFrameChg>
      </pc:sldChg>
    </pc:docChg>
  </pc:docChgLst>
  <pc:docChgLst>
    <pc:chgData name="Chandramouli, Devaki (Nokia - US/Dallas)" userId="ebf2a9f8-651b-4485-926f-9d93c0eafbc5" providerId="ADAL" clId="{3B661DAA-83FB-48F2-9B0F-A5686A317B4C}"/>
    <pc:docChg chg="undo custSel addSld modSld sldOrd modMainMaster">
      <pc:chgData name="Chandramouli, Devaki (Nokia - US/Dallas)" userId="ebf2a9f8-651b-4485-926f-9d93c0eafbc5" providerId="ADAL" clId="{3B661DAA-83FB-48F2-9B0F-A5686A317B4C}" dt="2022-05-24T06:04:26.125" v="484" actId="6549"/>
      <pc:docMkLst>
        <pc:docMk/>
      </pc:docMkLst>
      <pc:sldChg chg="delSp mod">
        <pc:chgData name="Chandramouli, Devaki (Nokia - US/Dallas)" userId="ebf2a9f8-651b-4485-926f-9d93c0eafbc5" providerId="ADAL" clId="{3B661DAA-83FB-48F2-9B0F-A5686A317B4C}" dt="2022-05-23T05:04:58.946" v="25" actId="478"/>
        <pc:sldMkLst>
          <pc:docMk/>
          <pc:sldMk cId="3452607634" sldId="791"/>
        </pc:sldMkLst>
        <pc:spChg chg="del">
          <ac:chgData name="Chandramouli, Devaki (Nokia - US/Dallas)" userId="ebf2a9f8-651b-4485-926f-9d93c0eafbc5" providerId="ADAL" clId="{3B661DAA-83FB-48F2-9B0F-A5686A317B4C}" dt="2022-05-23T05:04:58.946" v="25" actId="478"/>
          <ac:spMkLst>
            <pc:docMk/>
            <pc:sldMk cId="3452607634" sldId="791"/>
            <ac:spMk id="4" creationId="{FF69F88C-6403-4879-89D5-B1E0646962F1}"/>
          </ac:spMkLst>
        </pc:spChg>
      </pc:sldChg>
      <pc:sldChg chg="delSp modSp mod">
        <pc:chgData name="Chandramouli, Devaki (Nokia - US/Dallas)" userId="ebf2a9f8-651b-4485-926f-9d93c0eafbc5" providerId="ADAL" clId="{3B661DAA-83FB-48F2-9B0F-A5686A317B4C}" dt="2022-05-23T05:24:03.837" v="478" actId="113"/>
        <pc:sldMkLst>
          <pc:docMk/>
          <pc:sldMk cId="2503194211" sldId="792"/>
        </pc:sldMkLst>
        <pc:spChg chg="del">
          <ac:chgData name="Chandramouli, Devaki (Nokia - US/Dallas)" userId="ebf2a9f8-651b-4485-926f-9d93c0eafbc5" providerId="ADAL" clId="{3B661DAA-83FB-48F2-9B0F-A5686A317B4C}" dt="2022-05-23T04:57:05.350" v="14" actId="478"/>
          <ac:spMkLst>
            <pc:docMk/>
            <pc:sldMk cId="2503194211" sldId="792"/>
            <ac:spMk id="2" creationId="{A0478D9D-134E-46AC-8D77-A499EA8B7BEE}"/>
          </ac:spMkLst>
        </pc:spChg>
        <pc:spChg chg="mod">
          <ac:chgData name="Chandramouli, Devaki (Nokia - US/Dallas)" userId="ebf2a9f8-651b-4485-926f-9d93c0eafbc5" providerId="ADAL" clId="{3B661DAA-83FB-48F2-9B0F-A5686A317B4C}" dt="2022-05-23T05:24:03.837" v="478" actId="113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Chandramouli, Devaki (Nokia - US/Dallas)" userId="ebf2a9f8-651b-4485-926f-9d93c0eafbc5" providerId="ADAL" clId="{3B661DAA-83FB-48F2-9B0F-A5686A317B4C}" dt="2022-05-23T05:23:04.642" v="477" actId="20577"/>
          <ac:graphicFrameMkLst>
            <pc:docMk/>
            <pc:sldMk cId="2503194211" sldId="792"/>
            <ac:graphicFrameMk id="6" creationId="{E00ED072-BA1F-4A84-885A-566997B4B633}"/>
          </ac:graphicFrameMkLst>
        </pc:graphicFrameChg>
      </pc:sldChg>
      <pc:sldChg chg="modSp add mod">
        <pc:chgData name="Chandramouli, Devaki (Nokia - US/Dallas)" userId="ebf2a9f8-651b-4485-926f-9d93c0eafbc5" providerId="ADAL" clId="{3B661DAA-83FB-48F2-9B0F-A5686A317B4C}" dt="2022-05-23T05:04:50.033" v="24" actId="20577"/>
        <pc:sldMkLst>
          <pc:docMk/>
          <pc:sldMk cId="4215421484" sldId="793"/>
        </pc:sldMkLst>
        <pc:spChg chg="mod">
          <ac:chgData name="Chandramouli, Devaki (Nokia - US/Dallas)" userId="ebf2a9f8-651b-4485-926f-9d93c0eafbc5" providerId="ADAL" clId="{3B661DAA-83FB-48F2-9B0F-A5686A317B4C}" dt="2022-05-23T05:04:50.033" v="24" actId="20577"/>
          <ac:spMkLst>
            <pc:docMk/>
            <pc:sldMk cId="4215421484" sldId="793"/>
            <ac:spMk id="29698" creationId="{00000000-0000-0000-0000-000000000000}"/>
          </ac:spMkLst>
        </pc:spChg>
      </pc:sldChg>
      <pc:sldChg chg="modSp add mod ord">
        <pc:chgData name="Chandramouli, Devaki (Nokia - US/Dallas)" userId="ebf2a9f8-651b-4485-926f-9d93c0eafbc5" providerId="ADAL" clId="{3B661DAA-83FB-48F2-9B0F-A5686A317B4C}" dt="2022-05-24T06:04:26.125" v="484" actId="6549"/>
        <pc:sldMkLst>
          <pc:docMk/>
          <pc:sldMk cId="1898174104" sldId="794"/>
        </pc:sldMkLst>
        <pc:spChg chg="mod">
          <ac:chgData name="Chandramouli, Devaki (Nokia - US/Dallas)" userId="ebf2a9f8-651b-4485-926f-9d93c0eafbc5" providerId="ADAL" clId="{3B661DAA-83FB-48F2-9B0F-A5686A317B4C}" dt="2022-05-23T05:05:24.406" v="31" actId="20577"/>
          <ac:spMkLst>
            <pc:docMk/>
            <pc:sldMk cId="1898174104" sldId="794"/>
            <ac:spMk id="29698" creationId="{00000000-0000-0000-0000-000000000000}"/>
          </ac:spMkLst>
        </pc:spChg>
        <pc:spChg chg="mod">
          <ac:chgData name="Chandramouli, Devaki (Nokia - US/Dallas)" userId="ebf2a9f8-651b-4485-926f-9d93c0eafbc5" providerId="ADAL" clId="{3B661DAA-83FB-48F2-9B0F-A5686A317B4C}" dt="2022-05-23T05:19:01.394" v="471" actId="20577"/>
          <ac:spMkLst>
            <pc:docMk/>
            <pc:sldMk cId="1898174104" sldId="794"/>
            <ac:spMk id="29716" creationId="{00000000-0000-0000-0000-000000000000}"/>
          </ac:spMkLst>
        </pc:spChg>
        <pc:graphicFrameChg chg="modGraphic">
          <ac:chgData name="Chandramouli, Devaki (Nokia - US/Dallas)" userId="ebf2a9f8-651b-4485-926f-9d93c0eafbc5" providerId="ADAL" clId="{3B661DAA-83FB-48F2-9B0F-A5686A317B4C}" dt="2022-05-24T06:04:26.125" v="484" actId="6549"/>
          <ac:graphicFrameMkLst>
            <pc:docMk/>
            <pc:sldMk cId="1898174104" sldId="794"/>
            <ac:graphicFrameMk id="6" creationId="{E00ED072-BA1F-4A84-885A-566997B4B633}"/>
          </ac:graphicFrameMkLst>
        </pc:graphicFrameChg>
      </pc:sldChg>
      <pc:sldChg chg="modSp add mod">
        <pc:chgData name="Chandramouli, Devaki (Nokia - US/Dallas)" userId="ebf2a9f8-651b-4485-926f-9d93c0eafbc5" providerId="ADAL" clId="{3B661DAA-83FB-48F2-9B0F-A5686A317B4C}" dt="2022-05-23T05:15:40.076" v="420" actId="6549"/>
        <pc:sldMkLst>
          <pc:docMk/>
          <pc:sldMk cId="1751762937" sldId="795"/>
        </pc:sldMkLst>
        <pc:spChg chg="mod">
          <ac:chgData name="Chandramouli, Devaki (Nokia - US/Dallas)" userId="ebf2a9f8-651b-4485-926f-9d93c0eafbc5" providerId="ADAL" clId="{3B661DAA-83FB-48F2-9B0F-A5686A317B4C}" dt="2022-05-23T05:05:29.916" v="33" actId="20577"/>
          <ac:spMkLst>
            <pc:docMk/>
            <pc:sldMk cId="1751762937" sldId="795"/>
            <ac:spMk id="29698" creationId="{00000000-0000-0000-0000-000000000000}"/>
          </ac:spMkLst>
        </pc:spChg>
        <pc:spChg chg="mod">
          <ac:chgData name="Chandramouli, Devaki (Nokia - US/Dallas)" userId="ebf2a9f8-651b-4485-926f-9d93c0eafbc5" providerId="ADAL" clId="{3B661DAA-83FB-48F2-9B0F-A5686A317B4C}" dt="2022-05-23T05:15:40.076" v="420" actId="6549"/>
          <ac:spMkLst>
            <pc:docMk/>
            <pc:sldMk cId="1751762937" sldId="795"/>
            <ac:spMk id="29716" creationId="{00000000-0000-0000-0000-000000000000}"/>
          </ac:spMkLst>
        </pc:spChg>
      </pc:sldChg>
      <pc:sldMasterChg chg="modSp mod modSldLayout">
        <pc:chgData name="Chandramouli, Devaki (Nokia - US/Dallas)" userId="ebf2a9f8-651b-4485-926f-9d93c0eafbc5" providerId="ADAL" clId="{3B661DAA-83FB-48F2-9B0F-A5686A317B4C}" dt="2022-05-23T04:56:51.682" v="13" actId="20577"/>
        <pc:sldMasterMkLst>
          <pc:docMk/>
          <pc:sldMasterMk cId="0" sldId="2147483729"/>
        </pc:sldMasterMkLst>
        <pc:spChg chg="mod">
          <ac:chgData name="Chandramouli, Devaki (Nokia - US/Dallas)" userId="ebf2a9f8-651b-4485-926f-9d93c0eafbc5" providerId="ADAL" clId="{3B661DAA-83FB-48F2-9B0F-A5686A317B4C}" dt="2022-05-23T04:56:51.682" v="13" actId="20577"/>
          <ac:spMkLst>
            <pc:docMk/>
            <pc:sldMasterMk cId="0" sldId="2147483729"/>
            <ac:spMk id="14" creationId="{00000000-0000-0000-0000-000000000000}"/>
          </ac:spMkLst>
        </pc:spChg>
        <pc:sldLayoutChg chg="modSp mod">
          <pc:chgData name="Chandramouli, Devaki (Nokia - US/Dallas)" userId="ebf2a9f8-651b-4485-926f-9d93c0eafbc5" providerId="ADAL" clId="{3B661DAA-83FB-48F2-9B0F-A5686A317B4C}" dt="2022-05-23T04:56:16.516" v="5" actId="6549"/>
          <pc:sldLayoutMkLst>
            <pc:docMk/>
            <pc:sldMasterMk cId="0" sldId="2147483729"/>
            <pc:sldLayoutMk cId="719417900" sldId="2147483770"/>
          </pc:sldLayoutMkLst>
          <pc:spChg chg="mod">
            <ac:chgData name="Chandramouli, Devaki (Nokia - US/Dallas)" userId="ebf2a9f8-651b-4485-926f-9d93c0eafbc5" providerId="ADAL" clId="{3B661DAA-83FB-48F2-9B0F-A5686A317B4C}" dt="2022-05-23T04:56:16.516" v="5" actId="6549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  <pc:docChgLst>
    <pc:chgData name="Chandramouli, Devaki (Nokia - US/Dallas)" userId="ebf2a9f8-651b-4485-926f-9d93c0eafbc5" providerId="ADAL" clId="{F58B729A-4677-4351-983E-350B8A96A3C8}"/>
    <pc:docChg chg="undo custSel delSld modSld modMainMaster">
      <pc:chgData name="Chandramouli, Devaki (Nokia - US/Dallas)" userId="ebf2a9f8-651b-4485-926f-9d93c0eafbc5" providerId="ADAL" clId="{F58B729A-4677-4351-983E-350B8A96A3C8}" dt="2022-08-30T01:00:32.784" v="964" actId="6549"/>
      <pc:docMkLst>
        <pc:docMk/>
      </pc:docMkLst>
      <pc:sldChg chg="modSp mod">
        <pc:chgData name="Chandramouli, Devaki (Nokia - US/Dallas)" userId="ebf2a9f8-651b-4485-926f-9d93c0eafbc5" providerId="ADAL" clId="{F58B729A-4677-4351-983E-350B8A96A3C8}" dt="2022-08-30T01:00:32.784" v="964" actId="6549"/>
        <pc:sldMkLst>
          <pc:docMk/>
          <pc:sldMk cId="3452607634" sldId="791"/>
        </pc:sldMkLst>
        <pc:spChg chg="mod">
          <ac:chgData name="Chandramouli, Devaki (Nokia - US/Dallas)" userId="ebf2a9f8-651b-4485-926f-9d93c0eafbc5" providerId="ADAL" clId="{F58B729A-4677-4351-983E-350B8A96A3C8}" dt="2022-08-30T00:50:36.591" v="447" actId="20577"/>
          <ac:spMkLst>
            <pc:docMk/>
            <pc:sldMk cId="3452607634" sldId="791"/>
            <ac:spMk id="29698" creationId="{00000000-0000-0000-0000-000000000000}"/>
          </ac:spMkLst>
        </pc:spChg>
        <pc:spChg chg="mod">
          <ac:chgData name="Chandramouli, Devaki (Nokia - US/Dallas)" userId="ebf2a9f8-651b-4485-926f-9d93c0eafbc5" providerId="ADAL" clId="{F58B729A-4677-4351-983E-350B8A96A3C8}" dt="2022-08-30T01:00:32.784" v="964" actId="6549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andramouli, Devaki (Nokia - US/Dallas)" userId="ebf2a9f8-651b-4485-926f-9d93c0eafbc5" providerId="ADAL" clId="{F58B729A-4677-4351-983E-350B8A96A3C8}" dt="2022-08-30T00:52:28.177" v="500" actId="20577"/>
        <pc:sldMkLst>
          <pc:docMk/>
          <pc:sldMk cId="2503194211" sldId="792"/>
        </pc:sldMkLst>
        <pc:spChg chg="mod">
          <ac:chgData name="Chandramouli, Devaki (Nokia - US/Dallas)" userId="ebf2a9f8-651b-4485-926f-9d93c0eafbc5" providerId="ADAL" clId="{F58B729A-4677-4351-983E-350B8A96A3C8}" dt="2022-08-30T00:34:39.456" v="28" actId="20577"/>
          <ac:spMkLst>
            <pc:docMk/>
            <pc:sldMk cId="2503194211" sldId="792"/>
            <ac:spMk id="29698" creationId="{00000000-0000-0000-0000-000000000000}"/>
          </ac:spMkLst>
        </pc:spChg>
        <pc:spChg chg="mod">
          <ac:chgData name="Chandramouli, Devaki (Nokia - US/Dallas)" userId="ebf2a9f8-651b-4485-926f-9d93c0eafbc5" providerId="ADAL" clId="{F58B729A-4677-4351-983E-350B8A96A3C8}" dt="2022-08-30T00:52:28.177" v="500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Chandramouli, Devaki (Nokia - US/Dallas)" userId="ebf2a9f8-651b-4485-926f-9d93c0eafbc5" providerId="ADAL" clId="{F58B729A-4677-4351-983E-350B8A96A3C8}" dt="2022-08-30T00:48:59.817" v="432" actId="20577"/>
          <ac:graphicFrameMkLst>
            <pc:docMk/>
            <pc:sldMk cId="2503194211" sldId="792"/>
            <ac:graphicFrameMk id="6" creationId="{E00ED072-BA1F-4A84-885A-566997B4B633}"/>
          </ac:graphicFrameMkLst>
        </pc:graphicFrameChg>
      </pc:sldChg>
      <pc:sldChg chg="modSp mod">
        <pc:chgData name="Chandramouli, Devaki (Nokia - US/Dallas)" userId="ebf2a9f8-651b-4485-926f-9d93c0eafbc5" providerId="ADAL" clId="{F58B729A-4677-4351-983E-350B8A96A3C8}" dt="2022-08-30T00:52:19.775" v="487" actId="20577"/>
        <pc:sldMkLst>
          <pc:docMk/>
          <pc:sldMk cId="4215421484" sldId="793"/>
        </pc:sldMkLst>
        <pc:spChg chg="mod">
          <ac:chgData name="Chandramouli, Devaki (Nokia - US/Dallas)" userId="ebf2a9f8-651b-4485-926f-9d93c0eafbc5" providerId="ADAL" clId="{F58B729A-4677-4351-983E-350B8A96A3C8}" dt="2022-08-30T00:48:49.857" v="426" actId="20577"/>
          <ac:spMkLst>
            <pc:docMk/>
            <pc:sldMk cId="4215421484" sldId="793"/>
            <ac:spMk id="29698" creationId="{00000000-0000-0000-0000-000000000000}"/>
          </ac:spMkLst>
        </pc:spChg>
        <pc:spChg chg="mod">
          <ac:chgData name="Chandramouli, Devaki (Nokia - US/Dallas)" userId="ebf2a9f8-651b-4485-926f-9d93c0eafbc5" providerId="ADAL" clId="{F58B729A-4677-4351-983E-350B8A96A3C8}" dt="2022-08-30T00:52:19.775" v="487" actId="20577"/>
          <ac:spMkLst>
            <pc:docMk/>
            <pc:sldMk cId="4215421484" sldId="793"/>
            <ac:spMk id="29716" creationId="{00000000-0000-0000-0000-000000000000}"/>
          </ac:spMkLst>
        </pc:spChg>
        <pc:graphicFrameChg chg="modGraphic">
          <ac:chgData name="Chandramouli, Devaki (Nokia - US/Dallas)" userId="ebf2a9f8-651b-4485-926f-9d93c0eafbc5" providerId="ADAL" clId="{F58B729A-4677-4351-983E-350B8A96A3C8}" dt="2022-08-30T00:49:26.996" v="436" actId="20577"/>
          <ac:graphicFrameMkLst>
            <pc:docMk/>
            <pc:sldMk cId="4215421484" sldId="793"/>
            <ac:graphicFrameMk id="6" creationId="{E00ED072-BA1F-4A84-885A-566997B4B633}"/>
          </ac:graphicFrameMkLst>
        </pc:graphicFrameChg>
      </pc:sldChg>
      <pc:sldChg chg="del">
        <pc:chgData name="Chandramouli, Devaki (Nokia - US/Dallas)" userId="ebf2a9f8-651b-4485-926f-9d93c0eafbc5" providerId="ADAL" clId="{F58B729A-4677-4351-983E-350B8A96A3C8}" dt="2022-08-30T00:57:29.584" v="683" actId="47"/>
        <pc:sldMkLst>
          <pc:docMk/>
          <pc:sldMk cId="1898174104" sldId="794"/>
        </pc:sldMkLst>
      </pc:sldChg>
      <pc:sldChg chg="del">
        <pc:chgData name="Chandramouli, Devaki (Nokia - US/Dallas)" userId="ebf2a9f8-651b-4485-926f-9d93c0eafbc5" providerId="ADAL" clId="{F58B729A-4677-4351-983E-350B8A96A3C8}" dt="2022-08-30T00:57:29.584" v="683" actId="47"/>
        <pc:sldMkLst>
          <pc:docMk/>
          <pc:sldMk cId="1751762937" sldId="795"/>
        </pc:sldMkLst>
      </pc:sldChg>
      <pc:sldMasterChg chg="modSp mod modSldLayout">
        <pc:chgData name="Chandramouli, Devaki (Nokia - US/Dallas)" userId="ebf2a9f8-651b-4485-926f-9d93c0eafbc5" providerId="ADAL" clId="{F58B729A-4677-4351-983E-350B8A96A3C8}" dt="2022-08-30T00:34:23.100" v="27" actId="20577"/>
        <pc:sldMasterMkLst>
          <pc:docMk/>
          <pc:sldMasterMk cId="0" sldId="2147483729"/>
        </pc:sldMasterMkLst>
        <pc:spChg chg="mod">
          <ac:chgData name="Chandramouli, Devaki (Nokia - US/Dallas)" userId="ebf2a9f8-651b-4485-926f-9d93c0eafbc5" providerId="ADAL" clId="{F58B729A-4677-4351-983E-350B8A96A3C8}" dt="2022-08-30T00:34:23.100" v="27" actId="20577"/>
          <ac:spMkLst>
            <pc:docMk/>
            <pc:sldMasterMk cId="0" sldId="2147483729"/>
            <ac:spMk id="14" creationId="{00000000-0000-0000-0000-000000000000}"/>
          </ac:spMkLst>
        </pc:spChg>
        <pc:sldLayoutChg chg="modSp mod">
          <pc:chgData name="Chandramouli, Devaki (Nokia - US/Dallas)" userId="ebf2a9f8-651b-4485-926f-9d93c0eafbc5" providerId="ADAL" clId="{F58B729A-4677-4351-983E-350B8A96A3C8}" dt="2022-08-30T00:34:05.186" v="14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Chandramouli, Devaki (Nokia - US/Dallas)" userId="ebf2a9f8-651b-4485-926f-9d93c0eafbc5" providerId="ADAL" clId="{F58B729A-4677-4351-983E-350B8A96A3C8}" dt="2022-08-30T00:33:58.321" v="10" actId="20577"/>
            <ac:spMkLst>
              <pc:docMk/>
              <pc:sldMasterMk cId="0" sldId="2147483729"/>
              <pc:sldLayoutMk cId="719417900" sldId="2147483770"/>
              <ac:spMk id="4" creationId="{00000000-0000-0000-0000-000000000000}"/>
            </ac:spMkLst>
          </pc:spChg>
          <pc:spChg chg="mod">
            <ac:chgData name="Chandramouli, Devaki (Nokia - US/Dallas)" userId="ebf2a9f8-651b-4485-926f-9d93c0eafbc5" providerId="ADAL" clId="{F58B729A-4677-4351-983E-350B8A96A3C8}" dt="2022-08-30T00:34:05.186" v="14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  <pc:docChgLst>
    <pc:chgData name="Chandramouli, Devaki (Nokia - US/Dallas)" userId="ebf2a9f8-651b-4485-926f-9d93c0eafbc5" providerId="ADAL" clId="{C9F254D7-E182-49A1-BFE2-847DEA3F75DD}"/>
    <pc:docChg chg="custSel modSld modMainMaster">
      <pc:chgData name="Chandramouli, Devaki (Nokia - US/Dallas)" userId="ebf2a9f8-651b-4485-926f-9d93c0eafbc5" providerId="ADAL" clId="{C9F254D7-E182-49A1-BFE2-847DEA3F75DD}" dt="2022-02-28T22:42:24.943" v="671" actId="20577"/>
      <pc:docMkLst>
        <pc:docMk/>
      </pc:docMkLst>
      <pc:sldChg chg="modSp mod modNotesTx">
        <pc:chgData name="Chandramouli, Devaki (Nokia - US/Dallas)" userId="ebf2a9f8-651b-4485-926f-9d93c0eafbc5" providerId="ADAL" clId="{C9F254D7-E182-49A1-BFE2-847DEA3F75DD}" dt="2022-02-28T22:42:24.943" v="671" actId="20577"/>
        <pc:sldMkLst>
          <pc:docMk/>
          <pc:sldMk cId="2503194211" sldId="792"/>
        </pc:sldMkLst>
        <pc:spChg chg="mod">
          <ac:chgData name="Chandramouli, Devaki (Nokia - US/Dallas)" userId="ebf2a9f8-651b-4485-926f-9d93c0eafbc5" providerId="ADAL" clId="{C9F254D7-E182-49A1-BFE2-847DEA3F75DD}" dt="2022-02-28T22:31:59.747" v="49" actId="20577"/>
          <ac:spMkLst>
            <pc:docMk/>
            <pc:sldMk cId="2503194211" sldId="792"/>
            <ac:spMk id="29698" creationId="{00000000-0000-0000-0000-000000000000}"/>
          </ac:spMkLst>
        </pc:spChg>
        <pc:spChg chg="mod">
          <ac:chgData name="Chandramouli, Devaki (Nokia - US/Dallas)" userId="ebf2a9f8-651b-4485-926f-9d93c0eafbc5" providerId="ADAL" clId="{C9F254D7-E182-49A1-BFE2-847DEA3F75DD}" dt="2022-02-28T22:42:24.943" v="671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andramouli, Devaki (Nokia - US/Dallas)" userId="ebf2a9f8-651b-4485-926f-9d93c0eafbc5" providerId="ADAL" clId="{C9F254D7-E182-49A1-BFE2-847DEA3F75DD}" dt="2022-02-28T22:34:45.353" v="124" actId="6549"/>
          <ac:graphicFrameMkLst>
            <pc:docMk/>
            <pc:sldMk cId="2503194211" sldId="792"/>
            <ac:graphicFrameMk id="6" creationId="{E00ED072-BA1F-4A84-885A-566997B4B633}"/>
          </ac:graphicFrameMkLst>
        </pc:graphicFrameChg>
      </pc:sldChg>
      <pc:sldMasterChg chg="modSp mod modSldLayout">
        <pc:chgData name="Chandramouli, Devaki (Nokia - US/Dallas)" userId="ebf2a9f8-651b-4485-926f-9d93c0eafbc5" providerId="ADAL" clId="{C9F254D7-E182-49A1-BFE2-847DEA3F75DD}" dt="2022-02-28T22:31:40.342" v="35" actId="20577"/>
        <pc:sldMasterMkLst>
          <pc:docMk/>
          <pc:sldMasterMk cId="0" sldId="2147483729"/>
        </pc:sldMasterMkLst>
        <pc:spChg chg="mod">
          <ac:chgData name="Chandramouli, Devaki (Nokia - US/Dallas)" userId="ebf2a9f8-651b-4485-926f-9d93c0eafbc5" providerId="ADAL" clId="{C9F254D7-E182-49A1-BFE2-847DEA3F75DD}" dt="2022-02-28T22:31:07.501" v="12" actId="20577"/>
          <ac:spMkLst>
            <pc:docMk/>
            <pc:sldMasterMk cId="0" sldId="2147483729"/>
            <ac:spMk id="14" creationId="{00000000-0000-0000-0000-000000000000}"/>
          </ac:spMkLst>
        </pc:spChg>
        <pc:sldLayoutChg chg="modSp mod">
          <pc:chgData name="Chandramouli, Devaki (Nokia - US/Dallas)" userId="ebf2a9f8-651b-4485-926f-9d93c0eafbc5" providerId="ADAL" clId="{C9F254D7-E182-49A1-BFE2-847DEA3F75DD}" dt="2022-02-28T22:31:40.342" v="35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Chandramouli, Devaki (Nokia - US/Dallas)" userId="ebf2a9f8-651b-4485-926f-9d93c0eafbc5" providerId="ADAL" clId="{C9F254D7-E182-49A1-BFE2-847DEA3F75DD}" dt="2022-02-28T22:31:29.686" v="30" actId="20577"/>
            <ac:spMkLst>
              <pc:docMk/>
              <pc:sldMasterMk cId="0" sldId="2147483729"/>
              <pc:sldLayoutMk cId="719417900" sldId="2147483770"/>
              <ac:spMk id="4" creationId="{00000000-0000-0000-0000-000000000000}"/>
            </ac:spMkLst>
          </pc:spChg>
          <pc:spChg chg="mod">
            <ac:chgData name="Chandramouli, Devaki (Nokia - US/Dallas)" userId="ebf2a9f8-651b-4485-926f-9d93c0eafbc5" providerId="ADAL" clId="{C9F254D7-E182-49A1-BFE2-847DEA3F75DD}" dt="2022-02-28T22:31:40.342" v="35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8/29/2022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8/29/2022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okianam-my.sharepoint.com/personal/devaki_chandramouli_nokia_com/Documents/Documents/SA2%20Documents/SA2%23149E/ChairNotes/Docs/S2-2201767.zip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okianam-my.sharepoint.com/personal/devaki_chandramouli_nokia_com/Documents/Documents/SA2%20Documents/SA2%23149E/ChairNotes/Docs/S2-2201767.zip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S2-2201767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S2-2201767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18619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WG2#152E</a:t>
            </a:r>
          </a:p>
          <a:p>
            <a:r>
              <a:rPr lang="de-DE" sz="1200" b="1" kern="1200" dirty="0" err="1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Elbonia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, August 17th –  26th, 2022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S2-2206969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WG2#152E</a:t>
            </a:r>
            <a:r>
              <a:rPr lang="en-GB" altLang="de-DE" sz="1200" baseline="0" dirty="0">
                <a:solidFill>
                  <a:schemeClr val="bg1"/>
                </a:solidFill>
              </a:rPr>
              <a:t> August 17 - 26, 2022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de-DE" sz="3600" b="1" dirty="0"/>
              <a:t>FS_5TRS_URLLC Status </a:t>
            </a:r>
            <a:r>
              <a:rPr lang="en-GB" altLang="zh-CN" sz="3600" b="1" dirty="0"/>
              <a:t>Report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sz="1800" b="1" dirty="0">
                <a:latin typeface="Arial" charset="0"/>
              </a:rPr>
              <a:t>Devaki Chandramouli (Rapporteur)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Nokia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/>
              <a:t>FS_5TRS_URLLC status at SA#97E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22552" y="2450931"/>
            <a:ext cx="8554481" cy="377569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18 P-CRs agreed.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New conclusions agreed for KI#5, KI#6. KI#2 conclusion updated.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LS out to ITU-T agreed to obtain feedback related to parameters for timing resiliency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altLang="de-DE" sz="2000" b="1" dirty="0"/>
              <a:t>RAN 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S2-2201767 - LS out sent to RAN2 (with RAN1, RAN3 in CC) to obtain feedback related to problem statements for KI#6 “</a:t>
            </a:r>
            <a:r>
              <a:rPr lang="en-GB" sz="1600" dirty="0"/>
              <a:t>LS on RAN feedback for low latency”</a:t>
            </a:r>
            <a:r>
              <a:rPr lang="en-US" sz="1600" dirty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Coordination needed with RAN WGs for KI#1 related to timing resiliency.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id="{E00ED072-BA1F-4A84-885A-566997B4B6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7171668"/>
              </p:ext>
            </p:extLst>
          </p:nvPr>
        </p:nvGraphicFramePr>
        <p:xfrm>
          <a:off x="166966" y="1312542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96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FS_5TRS_URLLC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5G Timing Resiliency and TSC &amp; URLLC enhancements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65%-83%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Sep’ 22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SP-211634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/>
              <a:t>FS_5TRS_URLLC status after SA2#152E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22552" y="2450931"/>
            <a:ext cx="8554481" cy="377569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18 P-CRs agreed.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New conclusions agreed for KI#5, KI#6. KI#2 conclusion updated.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LS out to ITU-T agreed to obtain feedback related to parameters for timing resiliency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altLang="de-DE" sz="2000" b="1" dirty="0"/>
              <a:t>RAN 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S2-2201767 - LS out sent to RAN2 (with RAN1, RAN3 in CC) to obtain feedback related to problem statements for KI#6 “</a:t>
            </a:r>
            <a:r>
              <a:rPr lang="en-GB" sz="1600" dirty="0"/>
              <a:t>LS on RAN feedback for low latency”</a:t>
            </a:r>
            <a:r>
              <a:rPr lang="en-US" sz="1600" dirty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Coordination needed with RAN WGs for KI#1 related to timing resiliency.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id="{E00ED072-BA1F-4A84-885A-566997B4B6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1773282"/>
              </p:ext>
            </p:extLst>
          </p:nvPr>
        </p:nvGraphicFramePr>
        <p:xfrm>
          <a:off x="166966" y="1312542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96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FS_5TRS_URLLC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5G Timing Resiliency and TSC &amp; URLLC enhancements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65%-83%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Sep’ 22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SP-211634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42148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FS_5TRS_URLLC status after SA2#152E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800" b="1" dirty="0">
                <a:ea typeface="+mn-ea"/>
                <a:cs typeface="+mn-cs"/>
              </a:rPr>
              <a:t>RAN and SA3 impacts and dependencies</a:t>
            </a:r>
            <a:r>
              <a:rPr lang="en-US" sz="1800" dirty="0">
                <a:ea typeface="+mn-ea"/>
                <a:cs typeface="+mn-cs"/>
              </a:rPr>
              <a:t>:</a:t>
            </a:r>
            <a:endParaRPr lang="de-DE" sz="18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/>
              <a:t>Coordination needed for KI#1 with RAN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800" b="1" dirty="0" err="1"/>
              <a:t>Contentious</a:t>
            </a:r>
            <a:r>
              <a:rPr lang="de-DE" sz="1800" b="1" dirty="0"/>
              <a:t> Issue</a:t>
            </a:r>
            <a:r>
              <a:rPr lang="de-DE" sz="18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800" dirty="0"/>
              <a:t>None</a:t>
            </a:r>
            <a:endParaRPr lang="de-DE" sz="18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800" b="1" dirty="0"/>
              <a:t>Focus for the Next Meeting (SA2#153E)</a:t>
            </a:r>
            <a:r>
              <a:rPr lang="de-DE" sz="18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altLang="zh-CN" sz="1800" dirty="0"/>
              <a:t>Solution update may be allowed for KI#1 only (if seen critical for conclusion).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altLang="de-DE" sz="1800" dirty="0"/>
              <a:t>Reach consensus and agree to KI#1, KI#3 conclusion.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altLang="de-DE" sz="1800" dirty="0"/>
              <a:t>Resolve open items for other Key issues conclusion.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/>
              <a:t>Overall Plan</a:t>
            </a:r>
            <a:r>
              <a:rPr lang="en-US" altLang="zh-CN" sz="18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800" dirty="0"/>
              <a:t>No more new key issues or KI update expected.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800" dirty="0"/>
              <a:t>No more new solutions expected.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800" dirty="0"/>
              <a:t>Solution update may be allowed for KI#1 only (if seen critical for conclusion).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altLang="de-DE" sz="1800" dirty="0"/>
              <a:t>Reach consensus and agree to KI#1, KI#3 conclusion.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altLang="de-DE" sz="1800" dirty="0"/>
              <a:t>Resolve open items for other Key issues conclusion.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800" dirty="0"/>
              <a:t>Some items related to KI#1 remain open till SA2#153E due to needed coordination with RAN WGs.</a:t>
            </a: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9768</TotalTime>
  <Words>439</Words>
  <Application>Microsoft Office PowerPoint</Application>
  <PresentationFormat>On-screen Show (4:3)</PresentationFormat>
  <Paragraphs>65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</vt:lpstr>
      <vt:lpstr>Calibri</vt:lpstr>
      <vt:lpstr>Times New Roman</vt:lpstr>
      <vt:lpstr>Office Theme</vt:lpstr>
      <vt:lpstr>FS_5TRS_URLLC Status Report</vt:lpstr>
      <vt:lpstr>FS_5TRS_URLLC status at SA#97E</vt:lpstr>
      <vt:lpstr>FS_5TRS_URLLC status after SA2#152E</vt:lpstr>
      <vt:lpstr>FS_5TRS_URLLC status after SA2#152E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Nokia</cp:lastModifiedBy>
  <cp:revision>1304</cp:revision>
  <dcterms:created xsi:type="dcterms:W3CDTF">2008-08-30T09:32:10Z</dcterms:created>
  <dcterms:modified xsi:type="dcterms:W3CDTF">2022-08-30T01:00:44Z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