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8" r:id="rId4"/>
    <p:sldId id="26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Meng" initials="LiMeng" lastIdx="1" clrIdx="0">
    <p:extLst>
      <p:ext uri="{19B8F6BF-5375-455C-9EA6-DF929625EA0E}">
        <p15:presenceInfo xmlns:p15="http://schemas.microsoft.com/office/powerpoint/2012/main" userId="LiMe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204" autoAdjust="0"/>
  </p:normalViewPr>
  <p:slideViewPr>
    <p:cSldViewPr snapToGrid="0">
      <p:cViewPr varScale="1">
        <p:scale>
          <a:sx n="77" d="100"/>
          <a:sy n="77" d="100"/>
        </p:scale>
        <p:origin x="72" y="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0B06-1276-481F-A900-EBB651E6FDFD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C8CA-73AA-4D0E-B4C5-3A04A2D5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34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1F635-FB58-4D41-96A5-EB68E4246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02A0E89-6CB9-4A42-92DB-F99CDC09B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8DB0EE-B448-45D8-88A3-5ECB0391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F06B48-EC6A-4296-9B82-4CE133CF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E7587A-AD79-4ACC-B7A0-5D0E8AA0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04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A2193-E2EB-4B07-B176-DD2B0295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EC057B-6E4A-4D4A-9555-119222046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EDE0BF-3E37-48E2-9386-EC5323BF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4D4D14-E29E-49CC-941B-D8339F99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A703E8-90D5-4E84-AAAA-54888C29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47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D05BEDC-9230-4E48-9337-569EA5112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638501-D259-479D-8771-9BF03E96F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0E8FCB-AA3F-4A80-B178-83D201F51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B21CAA-89A1-445A-A504-1E51E8C0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B965E8-3AEC-4DBF-9099-16032040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41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442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28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51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211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026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776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52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945B3-E426-499B-ADDD-A3121AF5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19CF22-7133-4465-A2C8-B81E88CB2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5EE90C-DB49-48C3-9035-D703FE47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A96594-5397-4C25-9B14-C1D53C55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97D488-C166-4D20-9DE6-8FE5F2E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978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243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39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15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324D3C-B0FE-402B-B7A4-A634F47F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B4F76E-BC52-47A8-9EBB-37BCB91D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DE1B65-C214-4E77-9932-B334626B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343CFF-8996-41B3-9310-AD9A280F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CF9F92-5BED-4376-87B9-FC9D3D07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9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42F863-F405-4B6A-96F6-49E87CE3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2FC0E1-0E53-4548-916F-9F8B06BB7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EE456-6FD4-437E-956A-764DC6BAA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305F65-5B36-4B04-B881-213DAF73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BADC96-695B-45AB-B86C-D74040DF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95A008-D7FB-4E28-AEB9-C5D33056C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0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54A25-9E35-4001-B408-D3AEA26B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E59A88-7944-4B79-B803-F5A22A1A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81E1C9-D67E-4D19-B299-BD0164D3A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CAB0EC-52D4-42F6-93AB-F34D0342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BC9BED4-9432-4245-8D5B-1809F6488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F71D64-3572-47F5-A0D8-5EFE59E4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F1CD8F-701B-4B84-88F3-E8733B81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437292F-6050-4E24-B07E-8996D47C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56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FCA3E9-92BB-44B0-B578-A0A5E08D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E3E64E-E41B-47E9-BF51-12661D06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740706D-8810-4490-98B2-5D7C9234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E0F7CB-49C7-4750-8D75-D86A393B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4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9B3E9F7-D33D-44DA-92EF-9610115A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21C5CB9-3738-4682-8476-656D3FFD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BE11E-B296-49E0-80E7-04E63597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85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F89E4-B7E7-4C5E-8BE4-9332CC64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5E57EA-6728-4375-B9DA-2BB4446E0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7CF81ED-5C42-458E-8696-6DBD40664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567EA2-44BD-4C1B-BE5B-63431B94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B71F6B-D990-4AB0-BB03-5CEA0562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CD9D43-FCA9-4B30-BA88-B1E30114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43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179402-FAC0-41EB-B3DF-91C289BB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22BE02-9C80-46ED-9DF5-63C075CEE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76E91-90C5-46D4-9962-2F5384862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11A9F3-D9D5-4571-BF72-606E7581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0AC3D4-C3D9-48C8-B392-631E9ED3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5F6A60-0FB4-47B0-B675-97419181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1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6372CF9-CCF6-435B-9812-62A8C9A2B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2B1645-E3A7-4AC0-B784-8B927412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007729-3699-4C90-9520-3D49946F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2DA9F-0AEF-4234-8661-C02A9F112D0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5E630C-C5C8-4F2D-A071-11CAD6028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C24CAA-BAC0-4EFA-AA96-73F40FED0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0485-5268-422F-8470-CE61BFDE8A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97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F8D1-9CB5-4CE6-A365-66395DCF40E3}" type="datetimeFigureOut">
              <a:rPr lang="zh-CN" altLang="en-US" smtClean="0"/>
              <a:t>2022/8/5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46F4-E91A-463C-852C-EF4F5384B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1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E7C79-8010-47B6-9BC3-6D9CC0710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prstClr val="black"/>
                </a:solidFill>
                <a:latin typeface="Calibri Light" panose="020F0302020204030204"/>
                <a:ea typeface="宋体" panose="02010600030101010101" pitchFamily="2" charset="-122"/>
              </a:rPr>
              <a:t>Work Plan of 5MBS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1FDF69-6A36-4815-86EC-F79C11232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Rapporteur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4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82B6EEB-1364-454C-93E6-3B216298C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02125"/>
              </p:ext>
            </p:extLst>
          </p:nvPr>
        </p:nvGraphicFramePr>
        <p:xfrm>
          <a:off x="1093304" y="1690688"/>
          <a:ext cx="9556564" cy="4354129"/>
        </p:xfrm>
        <a:graphic>
          <a:graphicData uri="http://schemas.openxmlformats.org/drawingml/2006/table">
            <a:tbl>
              <a:tblPr firstRow="1" bandRow="1"/>
              <a:tblGrid>
                <a:gridCol w="1297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7156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2800" dirty="0"/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Feb,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Apr,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May,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Aug,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Oct,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Nov, 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Jan, 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Feb, 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56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2800" dirty="0"/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#149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#150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#152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#153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#154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#154AH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#155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600" b="1" dirty="0"/>
                        <a:t>Time budget</a:t>
                      </a:r>
                      <a:endParaRPr lang="zh-CN" altLang="en-US" sz="1600" b="1" dirty="0"/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0.5+</a:t>
                      </a:r>
                      <a:r>
                        <a:rPr lang="en-US" altLang="zh-CN" sz="1600" u="none" strike="noStrike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0.5</a:t>
                      </a:r>
                      <a:endParaRPr lang="en-US" altLang="zh-CN" sz="1600" b="0" i="0" u="none" strike="noStrike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600" b="0" i="0" u="none" strike="noStrike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1600" b="0" i="0" u="none" strike="noStrike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noProof="0" dirty="0"/>
                        <a:t>KI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╳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noProof="0" dirty="0"/>
                        <a:t>Evaluation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91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805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Normative</a:t>
                      </a:r>
                      <a:endParaRPr lang="zh-CN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789" marR="141789" marT="70894" marB="708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altLang="zh-CN" sz="16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en-US" altLang="zh-CN" sz="1600" b="0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38F9427E-4135-401B-B323-90EB55E02420}"/>
              </a:ext>
            </a:extLst>
          </p:cNvPr>
          <p:cNvSpPr/>
          <p:nvPr/>
        </p:nvSpPr>
        <p:spPr>
          <a:xfrm>
            <a:off x="2455153" y="1690687"/>
            <a:ext cx="2929188" cy="4354129"/>
          </a:xfrm>
          <a:prstGeom prst="rect">
            <a:avLst/>
          </a:prstGeom>
          <a:solidFill>
            <a:srgbClr val="E7E6E6">
              <a:lumMod val="25000"/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标注 14">
            <a:extLst>
              <a:ext uri="{FF2B5EF4-FFF2-40B4-BE49-F238E27FC236}">
                <a16:creationId xmlns:a16="http://schemas.microsoft.com/office/drawing/2014/main" id="{8DF11403-16B9-4C01-85DA-854FCF3DB656}"/>
              </a:ext>
            </a:extLst>
          </p:cNvPr>
          <p:cNvSpPr/>
          <p:nvPr/>
        </p:nvSpPr>
        <p:spPr>
          <a:xfrm>
            <a:off x="4158798" y="5428743"/>
            <a:ext cx="1232370" cy="833632"/>
          </a:xfrm>
          <a:prstGeom prst="wedgeRectCallout">
            <a:avLst>
              <a:gd name="adj1" fmla="val 90995"/>
              <a:gd name="adj2" fmla="val -74206"/>
            </a:avLst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Draft WID proposal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标注 15">
            <a:extLst>
              <a:ext uri="{FF2B5EF4-FFF2-40B4-BE49-F238E27FC236}">
                <a16:creationId xmlns:a16="http://schemas.microsoft.com/office/drawing/2014/main" id="{40BF3248-1F91-4803-A390-9A1B99F5E9AF}"/>
              </a:ext>
            </a:extLst>
          </p:cNvPr>
          <p:cNvSpPr/>
          <p:nvPr/>
        </p:nvSpPr>
        <p:spPr>
          <a:xfrm>
            <a:off x="6171963" y="5678116"/>
            <a:ext cx="1232370" cy="584259"/>
          </a:xfrm>
          <a:prstGeom prst="wedgeRectCallout">
            <a:avLst>
              <a:gd name="adj1" fmla="val 7658"/>
              <a:gd name="adj2" fmla="val -102445"/>
            </a:avLst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Agree the WID</a:t>
            </a:r>
            <a:r>
              <a:rPr lang="en-US" altLang="zh-CN" sz="12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右大括号 8">
            <a:extLst>
              <a:ext uri="{FF2B5EF4-FFF2-40B4-BE49-F238E27FC236}">
                <a16:creationId xmlns:a16="http://schemas.microsoft.com/office/drawing/2014/main" id="{D3C11274-3F0A-48EF-B01A-31DF5ADA5EFD}"/>
              </a:ext>
            </a:extLst>
          </p:cNvPr>
          <p:cNvSpPr/>
          <p:nvPr/>
        </p:nvSpPr>
        <p:spPr>
          <a:xfrm rot="5400000">
            <a:off x="8991771" y="4948859"/>
            <a:ext cx="307904" cy="2101306"/>
          </a:xfrm>
          <a:prstGeom prst="rightBrace">
            <a:avLst>
              <a:gd name="adj1" fmla="val 77888"/>
              <a:gd name="adj2" fmla="val 50000"/>
            </a:avLst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标注 17">
            <a:extLst>
              <a:ext uri="{FF2B5EF4-FFF2-40B4-BE49-F238E27FC236}">
                <a16:creationId xmlns:a16="http://schemas.microsoft.com/office/drawing/2014/main" id="{B4F3ECF2-0D52-4C22-88D2-1D7897C0F21D}"/>
              </a:ext>
            </a:extLst>
          </p:cNvPr>
          <p:cNvSpPr/>
          <p:nvPr/>
        </p:nvSpPr>
        <p:spPr>
          <a:xfrm>
            <a:off x="4151971" y="4144055"/>
            <a:ext cx="1232370" cy="827581"/>
          </a:xfrm>
          <a:prstGeom prst="wedgeRectCallout">
            <a:avLst>
              <a:gd name="adj1" fmla="val 78630"/>
              <a:gd name="adj2" fmla="val -49770"/>
            </a:avLst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Last chance for new solution</a:t>
            </a:r>
            <a:endParaRPr kumimoji="0" lang="zh-CN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FBB0A50-0F95-432C-9D3B-26D660FE8702}"/>
              </a:ext>
            </a:extLst>
          </p:cNvPr>
          <p:cNvSpPr txBox="1"/>
          <p:nvPr/>
        </p:nvSpPr>
        <p:spPr>
          <a:xfrm>
            <a:off x="8507530" y="6313490"/>
            <a:ext cx="127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TS work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标注 19">
            <a:extLst>
              <a:ext uri="{FF2B5EF4-FFF2-40B4-BE49-F238E27FC236}">
                <a16:creationId xmlns:a16="http://schemas.microsoft.com/office/drawing/2014/main" id="{13F7F9A3-82D8-44FE-9DB7-F7BFE24FA9E7}"/>
              </a:ext>
            </a:extLst>
          </p:cNvPr>
          <p:cNvSpPr/>
          <p:nvPr/>
        </p:nvSpPr>
        <p:spPr>
          <a:xfrm>
            <a:off x="8729965" y="3867751"/>
            <a:ext cx="1466411" cy="827581"/>
          </a:xfrm>
          <a:prstGeom prst="wedgeRectCallout">
            <a:avLst>
              <a:gd name="adj1" fmla="val -103152"/>
              <a:gd name="adj2" fmla="val -114675"/>
            </a:avLst>
          </a:prstGeom>
          <a:solidFill>
            <a:sysClr val="window" lastClr="FFFFFF"/>
          </a:solidFill>
          <a:ln w="127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RAN-related evaluation and conclusion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CB926D3D-7BBC-4714-85BA-86D78962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Work plan of 5MBS</a:t>
            </a:r>
            <a:endParaRPr lang="zh-CN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6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4850" y="2851150"/>
            <a:ext cx="10515600" cy="1325563"/>
          </a:xfrm>
        </p:spPr>
        <p:txBody>
          <a:bodyPr/>
          <a:lstStyle/>
          <a:p>
            <a:r>
              <a:rPr lang="en-US" altLang="zh-CN" b="1" dirty="0"/>
              <a:t>Thank you!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5721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111</Words>
  <Application>Microsoft Office PowerPoint</Application>
  <PresentationFormat>宽屏</PresentationFormat>
  <Paragraphs>65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Office 主题​​</vt:lpstr>
      <vt:lpstr>Office 主题</vt:lpstr>
      <vt:lpstr>Work Plan of 5MBS</vt:lpstr>
      <vt:lpstr>Work plan of 5MBS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KI#2</dc:title>
  <dc:creator>LiMeng</dc:creator>
  <cp:lastModifiedBy>LiMeng</cp:lastModifiedBy>
  <cp:revision>46</cp:revision>
  <dcterms:created xsi:type="dcterms:W3CDTF">2022-08-05T00:34:37Z</dcterms:created>
  <dcterms:modified xsi:type="dcterms:W3CDTF">2022-08-05T11:30:07Z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(3)FrI0AVUJFX+3lcNa6Dbu0sdgYQYhrGcDttZSHy/FRFhydv+TLLVo26jw9EW9uMAqNE5DgTW/
z4UkdTah0Fznli6r2GPn+eLtcMjO9X/7ojPFKGKjaRpgeW8XJa5KzKqMIfSqWct44L2cqqzO
nB99+EqmFPoosfnbAYYdh6j9pmorxQbCUkS+M63668ozfRk6DczQrqeaLoMYde+xIhvX4bS1
h8yE7oGyfYYOqjeX6U</vt:lpwstr>
  </property>
  <property fmtid="{D5CDD505-2E9C-101B-9397-08002B2CF9AE}" pid="3" name="_2015_ms_pID_7253431">
    <vt:lpwstr>r0R8nL5fQr4o/eV5DWNJDKWJNuCoio47P5fBaA5e3HUHMziaYfVZHx
PR33ZKSoYLTFsm1uFBr2kd9HAGX0BZymDwhiWKmVavBzDMTW3yvK+k8zQHgEMCLcB7PN22GT
d1u4MIyDU9QwL7c+RVlp1K1RgRtO5Jeu9VuxjrhTFAJ6UfK5J2jduhJL1MIJThXH5ZbSof/Q
Cj9oMeJLc83U7Lryd4uAUuEwgWHx+EH3TYRl</vt:lpwstr>
  </property>
  <property fmtid="{D5CDD505-2E9C-101B-9397-08002B2CF9AE}" pid="4" name="_2015_ms_pID_7253432">
    <vt:lpwstr>8w==</vt:lpwstr>
  </property>
</Properties>
</file>