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2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10" d="100"/>
          <a:sy n="110" d="100"/>
        </p:scale>
        <p:origin x="-18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152E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26 August,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S2-2206965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WG2#152E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26 August,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FS_5G_ProSe_Ph2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 smtClean="0">
                <a:latin typeface="Arial" panose="020B0604020202020204" pitchFamily="34" charset="0"/>
              </a:rPr>
              <a:t>CATT, OPPO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en-US" altLang="de-DE" sz="1200" kern="0" dirty="0" smtClean="0"/>
              <a:t>23.700-33 v.0.4.0 </a:t>
            </a:r>
            <a:r>
              <a:rPr lang="en-US" altLang="de-DE" sz="1200" kern="0" dirty="0"/>
              <a:t>was created based on approved contributions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KI update and 16 solution update agreed for existing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Overall evaluation and (interim) conclusions agreed for KI#1, #2, #3, #4</a:t>
            </a:r>
            <a:r>
              <a:rPr lang="en-US" altLang="de-DE" sz="1200" kern="0" smtClean="0"/>
              <a:t>, </a:t>
            </a:r>
            <a:r>
              <a:rPr lang="en-US" altLang="de-DE" sz="1200" kern="0" smtClean="0"/>
              <a:t>#5.</a:t>
            </a:r>
            <a:endParaRPr lang="en-US" altLang="de-DE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4 TUs used in total </a:t>
            </a:r>
            <a:r>
              <a:rPr lang="en-US" altLang="de-DE" sz="1200" kern="0" dirty="0"/>
              <a:t>and 2</a:t>
            </a:r>
            <a:r>
              <a:rPr lang="en-US" altLang="de-DE" sz="1200" kern="0" dirty="0" smtClean="0"/>
              <a:t> TUs </a:t>
            </a:r>
            <a:r>
              <a:rPr lang="en-US" altLang="de-DE" sz="1200" kern="0" dirty="0"/>
              <a:t>left for the Study Phase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23.700-33 sent to TSG SA for </a:t>
            </a:r>
            <a:r>
              <a:rPr lang="en-US" altLang="de-DE" sz="1200" kern="0" dirty="0" smtClean="0"/>
              <a:t>Information.</a:t>
            </a:r>
            <a:endParaRPr lang="en-US" altLang="de-DE" sz="12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or dependencies identified for Key </a:t>
            </a:r>
            <a:r>
              <a:rPr lang="en-US" altLang="zh-CN" sz="1200" dirty="0" smtClean="0"/>
              <a:t>Issue #1, #2, #4, #5, #6 and #7.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kern="0" dirty="0"/>
              <a:t>1 LS to RAN WGs (S2-2207518) agreed</a:t>
            </a:r>
            <a:r>
              <a:rPr lang="en-US" altLang="de-DE" sz="1200" kern="0" dirty="0" smtClean="0"/>
              <a:t>.</a:t>
            </a:r>
            <a:endParaRPr lang="en-US" altLang="zh-CN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591772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-&gt; 75%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405422"/>
            <a:ext cx="7405424" cy="813391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SA2#153E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Finalization of evaluation and conclusions for all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TR 23.700-33 for approval.</a:t>
            </a:r>
            <a:endParaRPr lang="en-GB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WID udpate and approval.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SA2#149-E, 1 TU assigned, </a:t>
            </a:r>
            <a:r>
              <a:rPr lang="en-US" sz="1200" dirty="0" smtClean="0"/>
              <a:t>TR </a:t>
            </a:r>
            <a:r>
              <a:rPr lang="en-US" sz="1200" dirty="0"/>
              <a:t>Skeleton, TR Scope, Architectural Assumption, Key Issues, solutions if quota allowed.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SA2#150-E,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Key Issue, solutions.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SA2#151-E,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solution, start the initial evaluation.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SA2#152-E, 1 TU assigned, </a:t>
            </a:r>
            <a:r>
              <a:rPr lang="en-US" sz="1200" dirty="0" smtClean="0"/>
              <a:t>Solution </a:t>
            </a:r>
            <a:r>
              <a:rPr lang="en-US" sz="1200" dirty="0"/>
              <a:t>evaluation and conclusion, normative WID creation.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SA2#153-E, 2 TU assigned, </a:t>
            </a:r>
            <a:r>
              <a:rPr lang="en-US" sz="1200" dirty="0" smtClean="0"/>
              <a:t>Finalize </a:t>
            </a:r>
            <a:r>
              <a:rPr lang="en-US" sz="1200" dirty="0"/>
              <a:t>conclusions, update of normative WID if needed, TR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8" y="3352965"/>
            <a:ext cx="8712200" cy="53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b="1" dirty="0" smtClean="0"/>
              <a:t>FS_5G_ProSe_Ph2 </a:t>
            </a:r>
            <a:r>
              <a:rPr lang="en-US" altLang="de-DE" b="1" dirty="0" smtClean="0"/>
              <a:t>status </a:t>
            </a:r>
            <a:r>
              <a:rPr lang="en-US" altLang="de-DE" b="1" dirty="0"/>
              <a:t>at </a:t>
            </a:r>
            <a:r>
              <a:rPr lang="en-US" altLang="de-DE" b="1" dirty="0" smtClean="0"/>
              <a:t>SA#97e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SA#96:</a:t>
            </a:r>
            <a:endParaRPr lang="de-DE" alt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23.700-33 v.0.4.0 was created based on </a:t>
            </a:r>
            <a:r>
              <a:rPr lang="en-US" altLang="de-DE" sz="1200" kern="0" dirty="0" smtClean="0"/>
              <a:t>agreed </a:t>
            </a:r>
            <a:r>
              <a:rPr lang="en-US" altLang="de-DE" sz="1200" kern="0" dirty="0"/>
              <a:t>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KI update and 16 solution update agreed for existing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Overall evaluation and (interim) conclusions agreed for KI#1, #2, #3, #4, </a:t>
            </a:r>
            <a:r>
              <a:rPr lang="en-US" altLang="de-DE" sz="1200" kern="0" dirty="0" smtClean="0"/>
              <a:t>#5.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cs typeface="+mn-cs"/>
              </a:rPr>
              <a:t>TR 23.700-33 sent to TSG SA for </a:t>
            </a:r>
            <a:r>
              <a:rPr lang="en-US" sz="1200" kern="0" dirty="0" smtClean="0">
                <a:cs typeface="+mn-cs"/>
              </a:rPr>
              <a:t>Information.</a:t>
            </a: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RAN impacts or dependencies identified for Key Issue #1, #2, #4, #5, #6 and #7</a:t>
            </a:r>
            <a:r>
              <a:rPr lang="en-US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kern="0" dirty="0"/>
              <a:t>1 LS </a:t>
            </a:r>
            <a:r>
              <a:rPr lang="en-US" altLang="de-DE" sz="1200" kern="0" dirty="0" smtClean="0"/>
              <a:t>to </a:t>
            </a:r>
            <a:r>
              <a:rPr lang="en-US" altLang="de-DE" sz="1200" kern="0" dirty="0"/>
              <a:t>RAN </a:t>
            </a:r>
            <a:r>
              <a:rPr lang="en-US" altLang="de-DE" sz="1200" kern="0" dirty="0" smtClean="0"/>
              <a:t>WGs </a:t>
            </a:r>
            <a:r>
              <a:rPr lang="en-US" altLang="de-DE" sz="1200" kern="0" dirty="0"/>
              <a:t>(S2-2207518)</a:t>
            </a:r>
            <a:r>
              <a:rPr lang="en-US" altLang="de-DE" sz="1200" kern="0" dirty="0" smtClean="0"/>
              <a:t> </a:t>
            </a:r>
            <a:r>
              <a:rPr lang="en-US" altLang="de-DE" sz="1200" kern="0" dirty="0"/>
              <a:t>agreed</a:t>
            </a:r>
            <a:r>
              <a:rPr lang="en-US" altLang="de-DE" sz="1200" kern="0" dirty="0" smtClean="0"/>
              <a:t>.</a:t>
            </a:r>
            <a:endParaRPr lang="en-US" sz="1200" kern="0" dirty="0"/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Finalization of evaluation and conclusions for all </a:t>
            </a:r>
            <a:r>
              <a:rPr lang="en-US" altLang="zh-CN" sz="1200" dirty="0" smtClean="0"/>
              <a:t>KIs</a:t>
            </a:r>
            <a:r>
              <a:rPr lang="en-US" altLang="zh-CN" sz="1200" kern="0" dirty="0" smtClean="0"/>
              <a:t>.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795686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FS_5G_ProSe_Ph2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Proximity-based 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12879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09cef1fd-e61b-4dbf-b745-21988b13f978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dcc30912-d230-4cc2-b11f-bb5ca2a6b6f5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43219</TotalTime>
  <Words>468</Words>
  <Application>Microsoft Office PowerPoint</Application>
  <PresentationFormat>全屏显示(4:3)</PresentationFormat>
  <Paragraphs>69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FS_5G_ProSe_Ph2 Status Report</vt:lpstr>
      <vt:lpstr>FS_5G_ProSe_Ph2 status after SA2#152E (1/2)</vt:lpstr>
      <vt:lpstr>FS_5G_ProSe_Ph2 status after SA2#152E (2/2)</vt:lpstr>
      <vt:lpstr>FS_5G_ProSe_Ph2 status at SA#97e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</cp:lastModifiedBy>
  <cp:revision>1894</cp:revision>
  <dcterms:created xsi:type="dcterms:W3CDTF">2008-08-30T09:32:10Z</dcterms:created>
  <dcterms:modified xsi:type="dcterms:W3CDTF">2022-08-29T09:34:11Z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