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Agenda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KI#7 update (~15min)</a:t>
            </a:r>
          </a:p>
          <a:p>
            <a:pPr lvl="1"/>
            <a:r>
              <a:rPr lang="en-US" altLang="zh-CN" dirty="0"/>
              <a:t>01_OPPO_S2-220xxxx_emergency_KIupdate</a:t>
            </a:r>
            <a:endParaRPr lang="en-US" altLang="zh-CN" dirty="0" smtClean="0"/>
          </a:p>
          <a:p>
            <a:r>
              <a:rPr lang="en-US" altLang="zh-CN" dirty="0" smtClean="0"/>
              <a:t>KI#1 evaluation and conclusion (~60min)</a:t>
            </a:r>
          </a:p>
          <a:p>
            <a:pPr lvl="1"/>
            <a:r>
              <a:rPr lang="en-US" altLang="zh-CN" dirty="0"/>
              <a:t>02_OPPO_S2-220xxxx_KI#1 Evaluation for UE-to-UE Relay </a:t>
            </a:r>
            <a:r>
              <a:rPr lang="en-US" altLang="zh-CN" dirty="0" smtClean="0"/>
              <a:t>solutions</a:t>
            </a:r>
          </a:p>
          <a:p>
            <a:pPr lvl="1"/>
            <a:r>
              <a:rPr lang="en-US" altLang="zh-CN" dirty="0"/>
              <a:t>03_HW_S2-220byyy 23.700-33 KI#1 Evaluation and conclusion (HW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/>
              <a:t>04_IDC_S2-220XXXX_KI#1_L2 U2U Relay </a:t>
            </a:r>
            <a:r>
              <a:rPr lang="en-US" altLang="zh-CN" dirty="0" err="1" smtClean="0"/>
              <a:t>Evaluation_IDC</a:t>
            </a:r>
            <a:endParaRPr lang="en-US" altLang="zh-CN" dirty="0" smtClean="0"/>
          </a:p>
          <a:p>
            <a:pPr lvl="1"/>
            <a:r>
              <a:rPr lang="en-US" altLang="zh-CN" dirty="0"/>
              <a:t>05_IDC_S2-220XXXX_KI#1_L3 U2U Relay </a:t>
            </a:r>
            <a:r>
              <a:rPr lang="en-US" altLang="zh-CN" dirty="0" err="1" smtClean="0"/>
              <a:t>Evaluation_IDC</a:t>
            </a:r>
            <a:endParaRPr lang="en-US" altLang="zh-CN" dirty="0" smtClean="0"/>
          </a:p>
          <a:p>
            <a:pPr lvl="1"/>
            <a:r>
              <a:rPr lang="en-US" altLang="zh-CN" dirty="0"/>
              <a:t>06_CATT_S2-22xxxxx_Overall Evaluation on </a:t>
            </a:r>
            <a:r>
              <a:rPr lang="en-US" altLang="zh-CN" dirty="0" smtClean="0"/>
              <a:t>KI#1</a:t>
            </a:r>
          </a:p>
          <a:p>
            <a:pPr lvl="1"/>
            <a:r>
              <a:rPr lang="en-US" altLang="zh-CN" dirty="0"/>
              <a:t>07_OPPO_S2-220xxxx_KI#1 Interim conclusion for UE-to-UE Relay</a:t>
            </a:r>
            <a:endParaRPr lang="en-US" altLang="zh-CN" dirty="0" smtClean="0"/>
          </a:p>
          <a:p>
            <a:r>
              <a:rPr lang="en-US" altLang="zh-CN" dirty="0" smtClean="0"/>
              <a:t>KI#2 evaluation and conclusion (~15min)</a:t>
            </a:r>
          </a:p>
          <a:p>
            <a:pPr lvl="1"/>
            <a:r>
              <a:rPr lang="en-US" altLang="zh-CN" dirty="0"/>
              <a:t>08_vivo_S2-220aaaa_KI#2_Evaluation and conclusion on KI#2-vivo</a:t>
            </a:r>
            <a:endParaRPr lang="en-US" altLang="zh-CN" dirty="0" smtClean="0"/>
          </a:p>
          <a:p>
            <a:r>
              <a:rPr lang="en-US" altLang="zh-CN" dirty="0" smtClean="0"/>
              <a:t>KI#3 evaluation and conclusion (~30min)</a:t>
            </a:r>
          </a:p>
          <a:p>
            <a:pPr lvl="1"/>
            <a:r>
              <a:rPr lang="en-US" altLang="zh-CN" dirty="0" smtClean="0"/>
              <a:t>09_LGE_S2-220xxx1_ProSe_KI#3_eval </a:t>
            </a:r>
            <a:r>
              <a:rPr lang="en-US" altLang="zh-CN" dirty="0"/>
              <a:t>(LGE)</a:t>
            </a:r>
          </a:p>
          <a:p>
            <a:pPr lvl="1"/>
            <a:r>
              <a:rPr lang="en-US" altLang="zh-CN" dirty="0" smtClean="0"/>
              <a:t>10_HW_S2-220byyy </a:t>
            </a:r>
            <a:r>
              <a:rPr lang="en-US" altLang="zh-CN" dirty="0"/>
              <a:t>23.700-33 KI#3 Evaluation and conclusion (HW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 smtClean="0"/>
              <a:t>11_IDC_S2-220XXXX_KI#3_path </a:t>
            </a:r>
            <a:r>
              <a:rPr lang="en-US" altLang="zh-CN" dirty="0"/>
              <a:t>switch </a:t>
            </a:r>
            <a:r>
              <a:rPr lang="en-US" altLang="zh-CN" dirty="0" err="1" smtClean="0"/>
              <a:t>evaluation_IDC</a:t>
            </a:r>
            <a:endParaRPr lang="en-US" altLang="zh-CN" dirty="0" smtClean="0"/>
          </a:p>
          <a:p>
            <a:pPr lvl="1"/>
            <a:r>
              <a:rPr lang="en-US" altLang="zh-CN" dirty="0"/>
              <a:t>12_vivo_S2-220bbbb_KI#3_Evaluation and conclusion on </a:t>
            </a:r>
            <a:r>
              <a:rPr lang="en-US" altLang="zh-CN" dirty="0" smtClean="0"/>
              <a:t>KI#3-vivo</a:t>
            </a:r>
          </a:p>
          <a:p>
            <a:pPr lvl="1"/>
            <a:r>
              <a:rPr lang="en-US" altLang="zh-CN" dirty="0"/>
              <a:t>13_LGE_S2-220xxx2_ProSe_KI#3_con (LGE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Others (not on proposed agenda)</a:t>
            </a:r>
          </a:p>
          <a:p>
            <a:pPr lvl="1"/>
            <a:r>
              <a:rPr lang="en-US" altLang="zh-CN" dirty="0"/>
              <a:t>14_IDC_S2-220XXXX solution update sol#22 on path </a:t>
            </a:r>
            <a:r>
              <a:rPr lang="en-US" altLang="zh-CN" dirty="0" smtClean="0"/>
              <a:t>switch</a:t>
            </a:r>
          </a:p>
          <a:p>
            <a:pPr lvl="1"/>
            <a:r>
              <a:rPr lang="en-US" altLang="zh-CN" dirty="0" smtClean="0"/>
              <a:t>15_HW_S2-220byyy </a:t>
            </a:r>
            <a:r>
              <a:rPr lang="en-US" altLang="zh-CN" dirty="0"/>
              <a:t>23.700-33 Solution 42 Update for EN removal (HW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/>
              <a:t>16_HW_S2-220byyy Discussion on Support of multi-path transmission using Layer-3 UE-to-Network relay (HW)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5590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130</Words>
  <Application>Microsoft Office PowerPoint</Application>
  <PresentationFormat>全屏显示(4:3)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Agenda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邓强</dc:creator>
  <cp:lastModifiedBy>DQ</cp:lastModifiedBy>
  <cp:revision>8</cp:revision>
  <dcterms:created xsi:type="dcterms:W3CDTF">2022-07-21T06:43:06Z</dcterms:created>
  <dcterms:modified xsi:type="dcterms:W3CDTF">2022-07-21T07:55:39Z</dcterms:modified>
</cp:coreProperties>
</file>