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20" y="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S2-2205354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May 16 – 20, 2022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151E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May 16 </a:t>
            </a:r>
            <a:r>
              <a:rPr lang="de-DE" sz="1200" b="1" dirty="0"/>
              <a:t>– </a:t>
            </a:r>
            <a:r>
              <a:rPr lang="de-DE" sz="1200" b="1" dirty="0" smtClean="0"/>
              <a:t>20, 2022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SA2#151E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SA2#151E: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LS to SA3 and SA agreed to inform that SA2 </a:t>
            </a:r>
            <a:r>
              <a:rPr lang="en-US" altLang="ko-KR" sz="1400" dirty="0"/>
              <a:t>didn’t reach consensus at SA2#151E and SA2#150E on the procedural impact either on Control Plane based authentication or Secondary Authentication/Authorization of UE-to-Network </a:t>
            </a:r>
            <a:r>
              <a:rPr lang="en-US" altLang="ko-KR" sz="1400" dirty="0" smtClean="0"/>
              <a:t>Relay.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None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SA3 and RAN2.</a:t>
            </a:r>
            <a:endParaRPr lang="en-US" altLang="zh-CN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305378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Status </a:t>
            </a:r>
            <a:r>
              <a:rPr lang="en-GB" altLang="en-US" b="1" dirty="0"/>
              <a:t>at </a:t>
            </a:r>
            <a:r>
              <a:rPr lang="en-GB" altLang="en-US" b="1" dirty="0" smtClean="0"/>
              <a:t>SA#96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4518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SA#95-e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9 CRs agreed to TS 23.304.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LS </a:t>
            </a:r>
            <a:r>
              <a:rPr lang="en-US" altLang="ko-KR" sz="1400" dirty="0"/>
              <a:t>to SA3 and SA agreed to inform that SA2 didn’t reach consensus at SA2#151E and SA2#150E on the procedural impact either on Control Plane based authentication or Secondary Authentication/Authorization of UE-to-Network Relay.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</a:t>
            </a:r>
            <a:r>
              <a:rPr lang="en-US" altLang="zh-CN" sz="1400" dirty="0" smtClean="0"/>
              <a:t>SA3 and RAN2.</a:t>
            </a: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4133869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4080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8131</TotalTime>
  <Words>208</Words>
  <Application>Microsoft Office PowerPoint</Application>
  <PresentationFormat>全屏显示(4:3)</PresentationFormat>
  <Paragraphs>46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SA2#151E</vt:lpstr>
      <vt:lpstr>5G_ProSe Status at SA#96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1606</cp:revision>
  <dcterms:created xsi:type="dcterms:W3CDTF">2008-08-30T09:32:10Z</dcterms:created>
  <dcterms:modified xsi:type="dcterms:W3CDTF">2022-05-24T06:30:03Z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