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834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37" d="100"/>
          <a:sy n="137" d="100"/>
        </p:scale>
        <p:origin x="53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907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77549" y="106218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151E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GB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16–20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</a:t>
            </a:r>
            <a:r>
              <a:rPr lang="en-GB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en-GB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S2-2205351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706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4500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59225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16-20 May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2022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  <p:sldLayoutId id="2147483775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eEdge_5GC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53793825"/>
              </p:ext>
            </p:extLst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Progress since </a:t>
            </a:r>
            <a:r>
              <a:rPr lang="de-DE" altLang="de-DE" sz="2000" dirty="0" smtClean="0"/>
              <a:t>SA#95-e</a:t>
            </a:r>
            <a:r>
              <a:rPr lang="de-DE" altLang="de-DE" sz="20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11 </a:t>
            </a:r>
            <a:r>
              <a:rPr lang="en-US" altLang="zh-CN" sz="1400" dirty="0" smtClean="0"/>
              <a:t>CRs </a:t>
            </a:r>
            <a:r>
              <a:rPr lang="en-US" altLang="zh-CN" sz="1400" dirty="0"/>
              <a:t>for TS </a:t>
            </a:r>
            <a:r>
              <a:rPr lang="en-US" altLang="zh-CN" sz="1400" dirty="0" smtClean="0"/>
              <a:t>23.548/TS </a:t>
            </a:r>
            <a:r>
              <a:rPr lang="en-US" altLang="zh-CN" sz="1400" dirty="0"/>
              <a:t>23.501/23.502/23.503 were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2 LSs are sent to CT3/SA6/CT1.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 smtClean="0"/>
              <a:t>RAN </a:t>
            </a:r>
            <a:r>
              <a:rPr lang="en-US" altLang="zh-CN" sz="2000" dirty="0"/>
              <a:t>impacts and dependencies:</a:t>
            </a:r>
            <a:endParaRPr lang="de-DE" altLang="zh-CN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TS </a:t>
            </a:r>
            <a:r>
              <a:rPr lang="en-US" altLang="zh-CN" sz="1400" dirty="0" smtClean="0"/>
              <a:t>maintenance.</a:t>
            </a:r>
            <a:endParaRPr lang="en-US" altLang="zh-CN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11613254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11379</TotalTime>
  <Words>96</Words>
  <Application>Microsoft Office PowerPoint</Application>
  <PresentationFormat>On-screen Show (4:3)</PresentationFormat>
  <Paragraphs>29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 </vt:lpstr>
      <vt:lpstr>宋体</vt:lpstr>
      <vt:lpstr>Arial</vt:lpstr>
      <vt:lpstr>Calibri</vt:lpstr>
      <vt:lpstr>Times New Roman</vt:lpstr>
      <vt:lpstr>Office Theme</vt:lpstr>
      <vt:lpstr>   eEdge_5GC Status Report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Huawei_Hui_D3</cp:lastModifiedBy>
  <cp:revision>1466</cp:revision>
  <dcterms:created xsi:type="dcterms:W3CDTF">2008-08-30T09:32:10Z</dcterms:created>
  <dcterms:modified xsi:type="dcterms:W3CDTF">2022-05-23T07:27:40Z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(3)+fq3BRnyQIZdscViFgt5OSRrX1015m46BD7vntTlAPHLz76QKI+eruiQGrp85WHXxbM/Woe4
Uamts1CvGLBo2PThmEkKfpROh3h4pCHMINEVOiVwvvcrzjF92n5T7p6YwIolzKgWPWCnFW9I
laCv+mAf3/2Z7vHphpyoLi72YzIh9WD3y66wRPAgrjVZR67Z8crvTnZPXkuB8m7lsMMnGxIH
aLXJgxwGN65sjJT1oD</vt:lpwstr>
  </property>
  <property fmtid="{D5CDD505-2E9C-101B-9397-08002B2CF9AE}" pid="9" name="_2015_ms_pID_7253431">
    <vt:lpwstr>/xVi/PB1Es3hVQNZ+f7ArGCB1AoiIal1CrwwYVVW0GtWuaJw8THXak
/Z38G/cbEG/O/xw8rBMjbQrJtx7CDObLUFQQAcaroJ3OthGyMP8qmqA9qSvkN1YhcG1vJnF2
wJsQhLXZEdXN9hBE4ryAGU/kH3lGDRfsT6XrQZdOTfFDgKkLm7zXl6auwz0eMc8uKcBcXPoj
rXlQ6WH3F1RZkt5atMnjPeIyv1WIv++qZfQY</vt:lpwstr>
  </property>
  <property fmtid="{D5CDD505-2E9C-101B-9397-08002B2CF9AE}" pid="10" name="_2015_ms_pID_7253432">
    <vt:lpwstr>fw==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1630231243</vt:lpwstr>
  </property>
</Properties>
</file>