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833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04" d="100"/>
          <a:sy n="104" d="100"/>
        </p:scale>
        <p:origin x="1092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5/25/2022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5/25/2022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43999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#151E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Electronic meeting, May 16 – 20,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altLang="zh-CN" sz="1400" b="1" dirty="0">
                <a:effectLst/>
              </a:rPr>
              <a:t>S2-2205350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May 16 – 20, 2022</a:t>
            </a:r>
            <a:endParaRPr lang="en-GB" altLang="zh-CN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eNA_ph2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Xiaobo Wu(vivo), Aihua Li (China Mobile)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eNA_ph2 Status at SA#96</a:t>
            </a:r>
            <a:endParaRPr lang="de-DE" altLang="de-DE" sz="2800" b="1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BB4FF862-3BDD-4CBC-A7E1-E6C1E1EC59A4}"/>
              </a:ext>
            </a:extLst>
          </p:cNvPr>
          <p:cNvSpPr txBox="1">
            <a:spLocks/>
          </p:cNvSpPr>
          <p:nvPr/>
        </p:nvSpPr>
        <p:spPr bwMode="auto">
          <a:xfrm>
            <a:off x="179388" y="2467971"/>
            <a:ext cx="8554480" cy="3734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de-DE" sz="2000" kern="0" dirty="0"/>
              <a:t>Progress since SA#95-e: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400" kern="0" dirty="0"/>
              <a:t>14 CRs agreed for 23.288, 2 CRs agreed for 23.502 and 1 LS Response agreed.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400" kern="0" dirty="0"/>
              <a:t>Reply LS sent to CT3 </a:t>
            </a:r>
            <a:r>
              <a:rPr lang="en-US" sz="1400" kern="0" dirty="0"/>
              <a:t>on </a:t>
            </a:r>
            <a:r>
              <a:rPr lang="en-GB" sz="1400" kern="0" dirty="0"/>
              <a:t>issues on Slice Load Level Analytics and DN Performance Analytics.</a:t>
            </a:r>
          </a:p>
          <a:p>
            <a:pPr marL="0" indent="0">
              <a:buNone/>
            </a:pPr>
            <a:endParaRPr lang="en-US" altLang="de-DE" sz="2000" kern="0" dirty="0"/>
          </a:p>
          <a:p>
            <a:r>
              <a:rPr lang="en-US" altLang="de-DE" sz="2000" kern="0" dirty="0"/>
              <a:t>RAN impacts or dependencies:</a:t>
            </a:r>
          </a:p>
          <a:p>
            <a:pPr lvl="1"/>
            <a:r>
              <a:rPr lang="en-US" sz="1400" kern="0" dirty="0"/>
              <a:t>None</a:t>
            </a:r>
            <a:endParaRPr lang="en-US" altLang="de-DE" sz="2000" kern="0" dirty="0"/>
          </a:p>
          <a:p>
            <a:pPr marL="0" indent="0">
              <a:buNone/>
            </a:pPr>
            <a:endParaRPr lang="en-US" altLang="de-DE" sz="2000" kern="0" dirty="0"/>
          </a:p>
          <a:p>
            <a:r>
              <a:rPr lang="en-US" altLang="de-DE" sz="2000" kern="0" dirty="0"/>
              <a:t>Next steps:</a:t>
            </a:r>
          </a:p>
          <a:p>
            <a:pPr lvl="1"/>
            <a:r>
              <a:rPr lang="en-US" sz="1400" kern="0" dirty="0"/>
              <a:t>Maintenance. </a:t>
            </a:r>
          </a:p>
          <a:p>
            <a:pPr lvl="1"/>
            <a:r>
              <a:rPr lang="en-US" sz="1400" kern="0" dirty="0"/>
              <a:t>Alignment with other WGs.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GB" altLang="zh-CN" sz="800" kern="0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7E6BD0C1-B949-408F-8BF4-EA068A61FEC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9469678"/>
              </p:ext>
            </p:extLst>
          </p:nvPr>
        </p:nvGraphicFramePr>
        <p:xfrm>
          <a:off x="179388" y="1376363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0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8345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074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2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074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2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0322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912652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16154</TotalTime>
  <Words>140</Words>
  <Application>Microsoft Office PowerPoint</Application>
  <PresentationFormat>全屏显示(4:3)</PresentationFormat>
  <Paragraphs>30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Office Theme</vt:lpstr>
      <vt:lpstr>eNA_ph2 Report</vt:lpstr>
      <vt:lpstr>eNA_ph2 Status at SA#96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xiaobo</cp:lastModifiedBy>
  <cp:revision>1822</cp:revision>
  <dcterms:created xsi:type="dcterms:W3CDTF">2008-08-30T09:32:10Z</dcterms:created>
  <dcterms:modified xsi:type="dcterms:W3CDTF">2022-05-25T02:49:20Z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(3)xolbEgCY1pzYusPWlCutBn2en8ZbBlczjRPUOkY5Wb2/nZbYzJTDUxKfNmrBs/gUK2kfkjBE
2m+eQ+8fva84UaOPCrSDbJGayjEuLgNeubrALRLYQqVStfzxJZ/xpb6OENC3yPSUtnRWNuSy
KBIZkE+dZrSeWReHkeV397WBV5bUfk33/mLfoE+2qpo544c71nlna8m08s4m8taflrKKFlFc
TfvX0+C9CZe40uE0ua</vt:lpwstr>
  </property>
  <property fmtid="{D5CDD505-2E9C-101B-9397-08002B2CF9AE}" pid="9" name="_2015_ms_pID_7253431">
    <vt:lpwstr>bU1++CuhiNcahBOnx9tiaQWf/J/xaMGWFAzmEdcdUWWV/Do1t+MUmc
E8JamjX7F1mvrvPP9qHeh+CPB14im8vTbbuPFZdQXMSvW8cKtRm/sLMvOAfB1zZAzj7XJIDa
W7Nv0Mrk+ZzUFVvwYIAqDj7nAqyX/nS0Bh8hyNoX+U8MVwdZzSxjSn+TGKLlhx29+OkDPhty
kFu46FTR8HrLdlkU5qrazogwuqqilRAKzGJN</vt:lpwstr>
  </property>
  <property fmtid="{D5CDD505-2E9C-101B-9397-08002B2CF9AE}" pid="10" name="_2015_ms_pID_7253432">
    <vt:lpwstr>MQ==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1630039390</vt:lpwstr>
  </property>
</Properties>
</file>