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6"/>
  </p:sldMasterIdLst>
  <p:notesMasterIdLst>
    <p:notesMasterId r:id="rId11"/>
  </p:notesMasterIdLst>
  <p:handoutMasterIdLst>
    <p:handoutMasterId r:id="rId12"/>
  </p:handoutMasterIdLst>
  <p:sldIdLst>
    <p:sldId id="303" r:id="rId7"/>
    <p:sldId id="792" r:id="rId8"/>
    <p:sldId id="791" r:id="rId9"/>
    <p:sldId id="793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7C80"/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11B9D40-0569-4A3F-ACF7-199839A03B8D}" v="5" dt="2021-11-08T18:50:20.967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489" autoAdjust="0"/>
    <p:restoredTop sz="94980" autoAdjust="0"/>
  </p:normalViewPr>
  <p:slideViewPr>
    <p:cSldViewPr snapToGrid="0">
      <p:cViewPr varScale="1">
        <p:scale>
          <a:sx n="175" d="100"/>
          <a:sy n="175" d="100"/>
        </p:scale>
        <p:origin x="1256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commentAuthors" Target="commentAuthors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notesMaster" Target="notesMasters/notesMaster1.xml"/><Relationship Id="rId5" Type="http://schemas.openxmlformats.org/officeDocument/2006/relationships/customXml" Target="../customXml/item5.xml"/><Relationship Id="rId15" Type="http://schemas.openxmlformats.org/officeDocument/2006/relationships/viewProps" Target="viewProps.xml"/><Relationship Id="rId10" Type="http://schemas.openxmlformats.org/officeDocument/2006/relationships/slide" Target="slides/slide4.xml"/><Relationship Id="rId19" Type="http://schemas.microsoft.com/office/2015/10/relationships/revisionInfo" Target="revisionInfo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ojanovski, Saso" userId="4a043b80-4d93-470c-ac45-9138ee944f36" providerId="ADAL" clId="{111B9D40-0569-4A3F-ACF7-199839A03B8D}"/>
    <pc:docChg chg="custSel addSld modSld modMainMaster">
      <pc:chgData name="Stojanovski, Saso" userId="4a043b80-4d93-470c-ac45-9138ee944f36" providerId="ADAL" clId="{111B9D40-0569-4A3F-ACF7-199839A03B8D}" dt="2021-11-08T18:50:43.990" v="31" actId="478"/>
      <pc:docMkLst>
        <pc:docMk/>
      </pc:docMkLst>
      <pc:sldChg chg="modSp mod">
        <pc:chgData name="Stojanovski, Saso" userId="4a043b80-4d93-470c-ac45-9138ee944f36" providerId="ADAL" clId="{111B9D40-0569-4A3F-ACF7-199839A03B8D}" dt="2021-11-08T18:47:18.259" v="22" actId="20577"/>
        <pc:sldMkLst>
          <pc:docMk/>
          <pc:sldMk cId="3395385372" sldId="790"/>
        </pc:sldMkLst>
        <pc:spChg chg="mod">
          <ac:chgData name="Stojanovski, Saso" userId="4a043b80-4d93-470c-ac45-9138ee944f36" providerId="ADAL" clId="{111B9D40-0569-4A3F-ACF7-199839A03B8D}" dt="2021-11-08T18:47:18.259" v="22" actId="20577"/>
          <ac:spMkLst>
            <pc:docMk/>
            <pc:sldMk cId="3395385372" sldId="790"/>
            <ac:spMk id="29698" creationId="{00000000-0000-0000-0000-000000000000}"/>
          </ac:spMkLst>
        </pc:spChg>
      </pc:sldChg>
      <pc:sldChg chg="modSp mod">
        <pc:chgData name="Stojanovski, Saso" userId="4a043b80-4d93-470c-ac45-9138ee944f36" providerId="ADAL" clId="{111B9D40-0569-4A3F-ACF7-199839A03B8D}" dt="2021-11-08T18:47:13.845" v="21" actId="20577"/>
        <pc:sldMkLst>
          <pc:docMk/>
          <pc:sldMk cId="3452607634" sldId="791"/>
        </pc:sldMkLst>
        <pc:spChg chg="mod">
          <ac:chgData name="Stojanovski, Saso" userId="4a043b80-4d93-470c-ac45-9138ee944f36" providerId="ADAL" clId="{111B9D40-0569-4A3F-ACF7-199839A03B8D}" dt="2021-11-08T18:47:13.845" v="21" actId="20577"/>
          <ac:spMkLst>
            <pc:docMk/>
            <pc:sldMk cId="3452607634" sldId="791"/>
            <ac:spMk id="29698" creationId="{00000000-0000-0000-0000-000000000000}"/>
          </ac:spMkLst>
        </pc:spChg>
      </pc:sldChg>
      <pc:sldChg chg="modSp add mod">
        <pc:chgData name="Stojanovski, Saso" userId="4a043b80-4d93-470c-ac45-9138ee944f36" providerId="ADAL" clId="{111B9D40-0569-4A3F-ACF7-199839A03B8D}" dt="2021-11-08T18:48:15.881" v="24" actId="20577"/>
        <pc:sldMkLst>
          <pc:docMk/>
          <pc:sldMk cId="2503194211" sldId="792"/>
        </pc:sldMkLst>
        <pc:spChg chg="mod">
          <ac:chgData name="Stojanovski, Saso" userId="4a043b80-4d93-470c-ac45-9138ee944f36" providerId="ADAL" clId="{111B9D40-0569-4A3F-ACF7-199839A03B8D}" dt="2021-11-08T18:48:15.881" v="24" actId="20577"/>
          <ac:spMkLst>
            <pc:docMk/>
            <pc:sldMk cId="2503194211" sldId="792"/>
            <ac:spMk id="29698" creationId="{00000000-0000-0000-0000-000000000000}"/>
          </ac:spMkLst>
        </pc:spChg>
      </pc:sldChg>
      <pc:sldMasterChg chg="modSp mod modSldLayout">
        <pc:chgData name="Stojanovski, Saso" userId="4a043b80-4d93-470c-ac45-9138ee944f36" providerId="ADAL" clId="{111B9D40-0569-4A3F-ACF7-199839A03B8D}" dt="2021-11-08T18:50:43.990" v="31" actId="478"/>
        <pc:sldMasterMkLst>
          <pc:docMk/>
          <pc:sldMasterMk cId="0" sldId="2147483729"/>
        </pc:sldMasterMkLst>
        <pc:spChg chg="mod">
          <ac:chgData name="Stojanovski, Saso" userId="4a043b80-4d93-470c-ac45-9138ee944f36" providerId="ADAL" clId="{111B9D40-0569-4A3F-ACF7-199839A03B8D}" dt="2021-11-08T18:46:52.471" v="20" actId="20577"/>
          <ac:spMkLst>
            <pc:docMk/>
            <pc:sldMasterMk cId="0" sldId="2147483729"/>
            <ac:spMk id="14" creationId="{00000000-0000-0000-0000-000000000000}"/>
          </ac:spMkLst>
        </pc:spChg>
        <pc:sldLayoutChg chg="addSp modSp">
          <pc:chgData name="Stojanovski, Saso" userId="4a043b80-4d93-470c-ac45-9138ee944f36" providerId="ADAL" clId="{111B9D40-0569-4A3F-ACF7-199839A03B8D}" dt="2021-11-08T18:50:13.384" v="28"/>
          <pc:sldLayoutMkLst>
            <pc:docMk/>
            <pc:sldMasterMk cId="0" sldId="2147483729"/>
            <pc:sldLayoutMk cId="3657954627" sldId="2147483767"/>
          </pc:sldLayoutMkLst>
          <pc:spChg chg="add mod">
            <ac:chgData name="Stojanovski, Saso" userId="4a043b80-4d93-470c-ac45-9138ee944f36" providerId="ADAL" clId="{111B9D40-0569-4A3F-ACF7-199839A03B8D}" dt="2021-11-08T18:50:13.384" v="28"/>
            <ac:spMkLst>
              <pc:docMk/>
              <pc:sldMasterMk cId="0" sldId="2147483729"/>
              <pc:sldLayoutMk cId="3657954627" sldId="2147483767"/>
              <ac:spMk id="4" creationId="{1201C40A-B983-49B4-A06E-9C0FFFFF7358}"/>
            </ac:spMkLst>
          </pc:spChg>
        </pc:sldLayoutChg>
        <pc:sldLayoutChg chg="addSp modSp mod">
          <pc:chgData name="Stojanovski, Saso" userId="4a043b80-4d93-470c-ac45-9138ee944f36" providerId="ADAL" clId="{111B9D40-0569-4A3F-ACF7-199839A03B8D}" dt="2021-11-08T18:49:57.032" v="27" actId="20577"/>
          <pc:sldLayoutMkLst>
            <pc:docMk/>
            <pc:sldMasterMk cId="0" sldId="2147483729"/>
            <pc:sldLayoutMk cId="1547252697" sldId="2147483768"/>
          </pc:sldLayoutMkLst>
          <pc:spChg chg="add mod">
            <ac:chgData name="Stojanovski, Saso" userId="4a043b80-4d93-470c-ac45-9138ee944f36" providerId="ADAL" clId="{111B9D40-0569-4A3F-ACF7-199839A03B8D}" dt="2021-11-08T18:49:57.032" v="27" actId="20577"/>
            <ac:spMkLst>
              <pc:docMk/>
              <pc:sldMasterMk cId="0" sldId="2147483729"/>
              <pc:sldLayoutMk cId="1547252697" sldId="2147483768"/>
              <ac:spMk id="3" creationId="{98E8CF5D-8DB0-469F-8DFF-9D2C50FE0608}"/>
            </ac:spMkLst>
          </pc:spChg>
        </pc:sldLayoutChg>
        <pc:sldLayoutChg chg="addSp modSp">
          <pc:chgData name="Stojanovski, Saso" userId="4a043b80-4d93-470c-ac45-9138ee944f36" providerId="ADAL" clId="{111B9D40-0569-4A3F-ACF7-199839A03B8D}" dt="2021-11-08T18:50:16.088" v="29"/>
          <pc:sldLayoutMkLst>
            <pc:docMk/>
            <pc:sldMasterMk cId="0" sldId="2147483729"/>
            <pc:sldLayoutMk cId="302977723" sldId="2147483769"/>
          </pc:sldLayoutMkLst>
          <pc:spChg chg="add mod">
            <ac:chgData name="Stojanovski, Saso" userId="4a043b80-4d93-470c-ac45-9138ee944f36" providerId="ADAL" clId="{111B9D40-0569-4A3F-ACF7-199839A03B8D}" dt="2021-11-08T18:50:16.088" v="29"/>
            <ac:spMkLst>
              <pc:docMk/>
              <pc:sldMasterMk cId="0" sldId="2147483729"/>
              <pc:sldLayoutMk cId="302977723" sldId="2147483769"/>
              <ac:spMk id="5" creationId="{F752B099-3DBC-4F2F-9AE3-8B71410DB49A}"/>
            </ac:spMkLst>
          </pc:spChg>
        </pc:sldLayoutChg>
        <pc:sldLayoutChg chg="addSp delSp modSp mod">
          <pc:chgData name="Stojanovski, Saso" userId="4a043b80-4d93-470c-ac45-9138ee944f36" providerId="ADAL" clId="{111B9D40-0569-4A3F-ACF7-199839A03B8D}" dt="2021-11-08T18:50:43.990" v="31" actId="478"/>
          <pc:sldLayoutMkLst>
            <pc:docMk/>
            <pc:sldMasterMk cId="0" sldId="2147483729"/>
            <pc:sldLayoutMk cId="719417900" sldId="2147483770"/>
          </pc:sldLayoutMkLst>
          <pc:spChg chg="mod">
            <ac:chgData name="Stojanovski, Saso" userId="4a043b80-4d93-470c-ac45-9138ee944f36" providerId="ADAL" clId="{111B9D40-0569-4A3F-ACF7-199839A03B8D}" dt="2021-11-08T18:46:14.077" v="11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Stojanovski, Saso" userId="4a043b80-4d93-470c-ac45-9138ee944f36" providerId="ADAL" clId="{111B9D40-0569-4A3F-ACF7-199839A03B8D}" dt="2021-11-08T18:46:00.545" v="2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  <pc:spChg chg="add del mod">
            <ac:chgData name="Stojanovski, Saso" userId="4a043b80-4d93-470c-ac45-9138ee944f36" providerId="ADAL" clId="{111B9D40-0569-4A3F-ACF7-199839A03B8D}" dt="2021-11-08T18:50:43.990" v="31" actId="478"/>
            <ac:spMkLst>
              <pc:docMk/>
              <pc:sldMasterMk cId="0" sldId="2147483729"/>
              <pc:sldLayoutMk cId="719417900" sldId="2147483770"/>
              <ac:spMk id="6" creationId="{6F38F4F3-72E0-41B0-AE77-A3F5A98E5011}"/>
            </ac:spMkLst>
          </pc:spChg>
        </pc:sldLayoutChg>
      </pc:sldMasterChg>
    </pc:docChg>
  </pc:docChgLst>
  <pc:docChgLst>
    <pc:chgData name="Stojanovski, Saso" userId="4a043b80-4d93-470c-ac45-9138ee944f36" providerId="ADAL" clId="{E63CBAFC-6017-485F-A0F5-F2752979296B}"/>
    <pc:docChg chg="modSld">
      <pc:chgData name="Stojanovski, Saso" userId="4a043b80-4d93-470c-ac45-9138ee944f36" providerId="ADAL" clId="{E63CBAFC-6017-485F-A0F5-F2752979296B}" dt="2021-08-30T15:13:55.747" v="149" actId="13926"/>
      <pc:docMkLst>
        <pc:docMk/>
      </pc:docMkLst>
      <pc:sldChg chg="modSp mod">
        <pc:chgData name="Stojanovski, Saso" userId="4a043b80-4d93-470c-ac45-9138ee944f36" providerId="ADAL" clId="{E63CBAFC-6017-485F-A0F5-F2752979296B}" dt="2021-08-30T15:13:55.747" v="149" actId="13926"/>
        <pc:sldMkLst>
          <pc:docMk/>
          <pc:sldMk cId="3395385372" sldId="790"/>
        </pc:sldMkLst>
        <pc:spChg chg="mod">
          <ac:chgData name="Stojanovski, Saso" userId="4a043b80-4d93-470c-ac45-9138ee944f36" providerId="ADAL" clId="{E63CBAFC-6017-485F-A0F5-F2752979296B}" dt="2021-08-30T15:13:55.747" v="149" actId="13926"/>
          <ac:spMkLst>
            <pc:docMk/>
            <pc:sldMk cId="3395385372" sldId="790"/>
            <ac:spMk id="29716" creationId="{00000000-0000-0000-0000-000000000000}"/>
          </ac:spMkLst>
        </pc:spChg>
      </pc:sldChg>
      <pc:sldChg chg="modSp mod">
        <pc:chgData name="Stojanovski, Saso" userId="4a043b80-4d93-470c-ac45-9138ee944f36" providerId="ADAL" clId="{E63CBAFC-6017-485F-A0F5-F2752979296B}" dt="2021-08-30T15:13:41.956" v="147" actId="13926"/>
        <pc:sldMkLst>
          <pc:docMk/>
          <pc:sldMk cId="2503194211" sldId="792"/>
        </pc:sldMkLst>
        <pc:spChg chg="mod">
          <ac:chgData name="Stojanovski, Saso" userId="4a043b80-4d93-470c-ac45-9138ee944f36" providerId="ADAL" clId="{E63CBAFC-6017-485F-A0F5-F2752979296B}" dt="2021-08-30T15:13:41.956" v="147" actId="13926"/>
          <ac:spMkLst>
            <pc:docMk/>
            <pc:sldMk cId="2503194211" sldId="792"/>
            <ac:spMk id="29716" creationId="{00000000-0000-0000-0000-000000000000}"/>
          </ac:spMkLst>
        </pc:spChg>
      </pc:sldChg>
    </pc:docChg>
  </pc:docChgLst>
  <pc:docChgLst>
    <pc:chgData name="Stojanovski, Saso" userId="4a043b80-4d93-470c-ac45-9138ee944f36" providerId="ADAL" clId="{B4D79D3F-BC24-4A20-8C49-8594F985C375}"/>
    <pc:docChg chg="undo custSel delSld modSld modMainMaster">
      <pc:chgData name="Stojanovski, Saso" userId="4a043b80-4d93-470c-ac45-9138ee944f36" providerId="ADAL" clId="{B4D79D3F-BC24-4A20-8C49-8594F985C375}" dt="2021-10-26T14:49:54.999" v="367" actId="20577"/>
      <pc:docMkLst>
        <pc:docMk/>
      </pc:docMkLst>
      <pc:sldChg chg="modSp mod">
        <pc:chgData name="Stojanovski, Saso" userId="4a043b80-4d93-470c-ac45-9138ee944f36" providerId="ADAL" clId="{B4D79D3F-BC24-4A20-8C49-8594F985C375}" dt="2021-10-26T14:49:54.999" v="367" actId="20577"/>
        <pc:sldMkLst>
          <pc:docMk/>
          <pc:sldMk cId="3395385372" sldId="790"/>
        </pc:sldMkLst>
        <pc:spChg chg="mod">
          <ac:chgData name="Stojanovski, Saso" userId="4a043b80-4d93-470c-ac45-9138ee944f36" providerId="ADAL" clId="{B4D79D3F-BC24-4A20-8C49-8594F985C375}" dt="2021-10-25T09:39:50.624" v="27" actId="20577"/>
          <ac:spMkLst>
            <pc:docMk/>
            <pc:sldMk cId="3395385372" sldId="790"/>
            <ac:spMk id="29698" creationId="{00000000-0000-0000-0000-000000000000}"/>
          </ac:spMkLst>
        </pc:spChg>
        <pc:spChg chg="mod">
          <ac:chgData name="Stojanovski, Saso" userId="4a043b80-4d93-470c-ac45-9138ee944f36" providerId="ADAL" clId="{B4D79D3F-BC24-4A20-8C49-8594F985C375}" dt="2021-10-26T14:49:54.999" v="367" actId="20577"/>
          <ac:spMkLst>
            <pc:docMk/>
            <pc:sldMk cId="3395385372" sldId="790"/>
            <ac:spMk id="29716" creationId="{00000000-0000-0000-0000-000000000000}"/>
          </ac:spMkLst>
        </pc:spChg>
        <pc:graphicFrameChg chg="modGraphic">
          <ac:chgData name="Stojanovski, Saso" userId="4a043b80-4d93-470c-ac45-9138ee944f36" providerId="ADAL" clId="{B4D79D3F-BC24-4A20-8C49-8594F985C375}" dt="2021-10-25T09:39:59.840" v="31" actId="14734"/>
          <ac:graphicFrameMkLst>
            <pc:docMk/>
            <pc:sldMk cId="3395385372" sldId="790"/>
            <ac:graphicFrameMk id="6" creationId="{CF38648B-43FA-415C-A960-1E67EBF893EF}"/>
          </ac:graphicFrameMkLst>
        </pc:graphicFrameChg>
      </pc:sldChg>
      <pc:sldChg chg="modSp mod">
        <pc:chgData name="Stojanovski, Saso" userId="4a043b80-4d93-470c-ac45-9138ee944f36" providerId="ADAL" clId="{B4D79D3F-BC24-4A20-8C49-8594F985C375}" dt="2021-10-25T11:34:12.824" v="361" actId="20577"/>
        <pc:sldMkLst>
          <pc:docMk/>
          <pc:sldMk cId="3452607634" sldId="791"/>
        </pc:sldMkLst>
        <pc:spChg chg="mod">
          <ac:chgData name="Stojanovski, Saso" userId="4a043b80-4d93-470c-ac45-9138ee944f36" providerId="ADAL" clId="{B4D79D3F-BC24-4A20-8C49-8594F985C375}" dt="2021-10-25T09:47:41.237" v="197" actId="20577"/>
          <ac:spMkLst>
            <pc:docMk/>
            <pc:sldMk cId="3452607634" sldId="791"/>
            <ac:spMk id="29698" creationId="{00000000-0000-0000-0000-000000000000}"/>
          </ac:spMkLst>
        </pc:spChg>
        <pc:spChg chg="mod">
          <ac:chgData name="Stojanovski, Saso" userId="4a043b80-4d93-470c-ac45-9138ee944f36" providerId="ADAL" clId="{B4D79D3F-BC24-4A20-8C49-8594F985C375}" dt="2021-10-25T11:34:12.824" v="361" actId="20577"/>
          <ac:spMkLst>
            <pc:docMk/>
            <pc:sldMk cId="3452607634" sldId="791"/>
            <ac:spMk id="29716" creationId="{00000000-0000-0000-0000-000000000000}"/>
          </ac:spMkLst>
        </pc:spChg>
      </pc:sldChg>
      <pc:sldChg chg="del">
        <pc:chgData name="Stojanovski, Saso" userId="4a043b80-4d93-470c-ac45-9138ee944f36" providerId="ADAL" clId="{B4D79D3F-BC24-4A20-8C49-8594F985C375}" dt="2021-10-25T09:39:45.746" v="26" actId="47"/>
        <pc:sldMkLst>
          <pc:docMk/>
          <pc:sldMk cId="2503194211" sldId="792"/>
        </pc:sldMkLst>
      </pc:sldChg>
      <pc:sldMasterChg chg="modSp mod modSldLayout">
        <pc:chgData name="Stojanovski, Saso" userId="4a043b80-4d93-470c-ac45-9138ee944f36" providerId="ADAL" clId="{B4D79D3F-BC24-4A20-8C49-8594F985C375}" dt="2021-10-25T09:39:24.062" v="25" actId="20577"/>
        <pc:sldMasterMkLst>
          <pc:docMk/>
          <pc:sldMasterMk cId="0" sldId="2147483729"/>
        </pc:sldMasterMkLst>
        <pc:spChg chg="mod">
          <ac:chgData name="Stojanovski, Saso" userId="4a043b80-4d93-470c-ac45-9138ee944f36" providerId="ADAL" clId="{B4D79D3F-BC24-4A20-8C49-8594F985C375}" dt="2021-10-25T09:39:24.062" v="25" actId="20577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Stojanovski, Saso" userId="4a043b80-4d93-470c-ac45-9138ee944f36" providerId="ADAL" clId="{B4D79D3F-BC24-4A20-8C49-8594F985C375}" dt="2021-10-25T09:38:46.508" v="14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Stojanovski, Saso" userId="4a043b80-4d93-470c-ac45-9138ee944f36" providerId="ADAL" clId="{B4D79D3F-BC24-4A20-8C49-8594F985C375}" dt="2021-10-25T09:38:46.508" v="14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Stojanovski, Saso" userId="4a043b80-4d93-470c-ac45-9138ee944f36" providerId="ADAL" clId="{B4D79D3F-BC24-4A20-8C49-8594F985C375}" dt="2021-10-25T09:38:33.780" v="3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5/23/2022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5/23/2022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5343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653317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314659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784189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907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pPr>
              <a:spcAft>
                <a:spcPts val="600"/>
              </a:spcAft>
            </a:pPr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 WG2 Meeting </a:t>
            </a:r>
            <a:r>
              <a:rPr lang="en-GB" sz="1800" b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#151e</a:t>
            </a:r>
            <a:r>
              <a:rPr lang="en-GB" sz="1800" b="1" i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US" sz="1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GB" sz="18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May 16 – 20, </a:t>
            </a:r>
            <a:r>
              <a:rPr lang="en-GB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2022</a:t>
            </a:r>
            <a:r>
              <a:rPr lang="en-GB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; </a:t>
            </a:r>
            <a:r>
              <a:rPr lang="en-GB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Elbonia</a:t>
            </a:r>
            <a:r>
              <a:rPr lang="en-GB" sz="1800" b="1" dirty="0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6480442" y="85317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>
                <a:effectLst/>
              </a:rPr>
              <a:t>S2-2205323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0350" y="119598"/>
            <a:ext cx="6827838" cy="906977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FS_ATSSS_Ph3 </a:t>
            </a:r>
            <a:r>
              <a:rPr lang="en-US" dirty="0"/>
              <a:t>status after SA2 149E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1200150"/>
            <a:ext cx="8388350" cy="508476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641FA1F3-DE19-45FD-B8B5-3A2B074D368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0350" y="119598"/>
            <a:ext cx="6827838" cy="906977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FS_ATSSS_Ph3 status </a:t>
            </a:r>
            <a:r>
              <a:rPr lang="en-US" dirty="0"/>
              <a:t>after SA2 149E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4C6B85-7DC2-4461-9553-374FD2539E1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0350" y="119598"/>
            <a:ext cx="6827838" cy="906977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FS_ATSSS_Ph3 status </a:t>
            </a:r>
            <a:r>
              <a:rPr lang="en-US" dirty="0"/>
              <a:t>after SA2 149E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6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800" b="1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Arial" panose="020B0604020202020204" pitchFamily="34" charset="0"/>
              </a:rPr>
              <a:t>TSG </a:t>
            </a:r>
            <a:r>
              <a:rPr lang="en-GB" altLang="de-DE" sz="1800" b="1" kern="120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Arial" panose="020B0604020202020204" pitchFamily="34" charset="0"/>
              </a:rPr>
              <a:t>SA WG2#151e </a:t>
            </a:r>
            <a:r>
              <a:rPr lang="en-GB" altLang="de-DE" sz="1800" b="1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Arial" panose="020B0604020202020204" pitchFamily="34" charset="0"/>
              </a:rPr>
              <a:t>Electronic</a:t>
            </a:r>
            <a:r>
              <a:rPr lang="en-GB" altLang="de-DE" sz="1800" b="1" kern="120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Arial" panose="020B0604020202020204" pitchFamily="34" charset="0"/>
              </a:rPr>
              <a:t>, </a:t>
            </a:r>
            <a:r>
              <a:rPr lang="en-GB" sz="1800" b="1" kern="1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May 16</a:t>
            </a:r>
            <a:r>
              <a:rPr lang="en-GB" sz="18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– 20, </a:t>
            </a:r>
            <a:r>
              <a:rPr lang="en-GB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2022</a:t>
            </a:r>
            <a:r>
              <a:rPr lang="en-GB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; </a:t>
            </a:r>
            <a:r>
              <a:rPr lang="en-GB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Elbonia</a:t>
            </a:r>
            <a:r>
              <a:rPr lang="en-GB" sz="1800" b="1" dirty="0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fr-FR" dirty="0"/>
              <a:t>SA WG2 </a:t>
            </a:r>
            <a:r>
              <a:rPr lang="fr-FR" dirty="0" err="1"/>
              <a:t>Status</a:t>
            </a:r>
            <a:r>
              <a:rPr lang="fr-FR" dirty="0"/>
              <a:t> report </a:t>
            </a:r>
            <a:r>
              <a:rPr lang="fr-FR"/>
              <a:t>for FS_ATSSS_Ph3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/>
            </a:br>
            <a:r>
              <a:rPr lang="en-GB" altLang="en-US" sz="1800" b="1">
                <a:latin typeface="Arial" charset="0"/>
              </a:rPr>
              <a:t>Apostolis Salkintzis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>
                <a:latin typeface="Arial" charset="0"/>
              </a:rPr>
              <a:t>Lenovo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799762"/>
            <a:ext cx="8554481" cy="3548284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de-DE" altLang="de-DE" sz="1800" b="1">
                <a:ea typeface="+mn-ea"/>
                <a:cs typeface="+mn-cs"/>
              </a:rPr>
              <a:t>Progress since SA#95-e: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/>
              <a:t>6 TUs requested for the study phase; 3 remaining.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/>
              <a:t>Solutions for all KIs have been agreed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/>
              <a:t>4 solutions agreed for KI#2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/>
              <a:t>6 solutions agreed for KI#3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/>
              <a:t>6 solutions agreed for KI#5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/>
              <a:t>1 solution agreed for KI#6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800" b="1">
                <a:ea typeface="+mn-ea"/>
                <a:cs typeface="+mn-cs"/>
              </a:rPr>
              <a:t>RAN impacts and dependencies:</a:t>
            </a:r>
            <a:endParaRPr lang="de-DE" sz="1800" b="1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/>
              <a:t>None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800" b="1"/>
              <a:t>Next steps:</a:t>
            </a:r>
            <a:endParaRPr lang="en-US" altLang="zh-CN" sz="1400" b="1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>
                <a:solidFill>
                  <a:srgbClr val="000000"/>
                </a:solidFill>
              </a:rPr>
              <a:t>Consider new / updated solutions for all KIs.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>
                <a:solidFill>
                  <a:srgbClr val="000000"/>
                </a:solidFill>
              </a:rPr>
              <a:t>Resolve ENs in the agreed KIs and solutions.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8588BD55-2225-44CB-8306-E27676DD3EE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86350497"/>
              </p:ext>
            </p:extLst>
          </p:nvPr>
        </p:nvGraphicFramePr>
        <p:xfrm>
          <a:off x="186300" y="1168400"/>
          <a:ext cx="8810067" cy="12469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01607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19901">
                <a:tc>
                  <a:txBody>
                    <a:bodyPr/>
                    <a:lstStyle/>
                    <a:p>
                      <a:r>
                        <a:rPr lang="en-GB" sz="16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FS_ATSSS_Ph3 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</a:t>
                      </a:r>
                      <a:r>
                        <a:rPr lang="en-GB" sz="16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 </a:t>
                      </a:r>
                      <a:r>
                        <a:rPr lang="en-US" sz="16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Access Traffic Steering, Switching and Splitting support in the 5G system architecture; Phase 3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 </a:t>
                      </a:r>
                      <a:r>
                        <a:rPr lang="en-US" sz="14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70%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</a:t>
                      </a:r>
                      <a:r>
                        <a:rPr kumimoji="0" lang="en-US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2022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SP-211612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9CBF4D1-C0E8-43CD-8757-CCE2B617D0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b="1"/>
              <a:t>FS_ATSSS_Ph3 status after SA2#</a:t>
            </a:r>
            <a:r>
              <a:rPr lang="en-US" altLang="zh-CN" b="1"/>
              <a:t>151e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19421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042564"/>
            <a:ext cx="8554481" cy="5273395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400" b="1" dirty="0">
                <a:ea typeface="+mn-ea"/>
                <a:cs typeface="+mn-cs"/>
              </a:rPr>
              <a:t>RAN and SA3 impacts and dependencies</a:t>
            </a:r>
            <a:r>
              <a:rPr lang="en-US" sz="1400" dirty="0">
                <a:ea typeface="+mn-ea"/>
                <a:cs typeface="+mn-cs"/>
              </a:rPr>
              <a:t>:</a:t>
            </a:r>
            <a:endParaRPr lang="de-DE" sz="14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None for </a:t>
            </a:r>
            <a:r>
              <a:rPr lang="en-US" sz="1200"/>
              <a:t>RAN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/>
              <a:t>1 issue identified for SA3: “Whether and how encryption in the QUIC layer can be omitted is FFS and need to be verified by SA3.”</a:t>
            </a:r>
            <a:endParaRPr lang="en-US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/>
              <a:t>Co-ordination with BBF and CableLabs may need to take place during the study</a:t>
            </a:r>
            <a:endParaRPr lang="en-US" sz="12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4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Contentious Issue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None</a:t>
            </a:r>
            <a:endParaRPr 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de-DE" sz="14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Focus for the Next </a:t>
            </a:r>
            <a:r>
              <a:rPr lang="de-DE" sz="1400" b="1"/>
              <a:t>Meeting (SA2#152e)</a:t>
            </a:r>
            <a:r>
              <a:rPr lang="de-DE" sz="1400"/>
              <a:t>:</a:t>
            </a:r>
            <a:endParaRPr lang="de-DE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CA" sz="120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Finalize the existing solutions and resolve the ENs.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CA" altLang="de-DE" sz="1200">
                <a:latin typeface="Calibri" panose="020F0502020204030204" pitchFamily="34" charset="0"/>
              </a:rPr>
              <a:t>Consider the packet re-ordering issue.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CA" altLang="de-DE" sz="1200">
                <a:latin typeface="Calibri" panose="020F0502020204030204" pitchFamily="34" charset="0"/>
              </a:rPr>
              <a:t>Initiate the evaluation and conclusions.</a:t>
            </a:r>
            <a:endParaRPr lang="de-DE" alt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4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Overall Plan</a:t>
            </a:r>
            <a:r>
              <a:rPr lang="en-US" altLang="zh-CN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/>
              <a:t>See next </a:t>
            </a:r>
            <a:r>
              <a:rPr lang="en-US" altLang="zh-CN" sz="1200" dirty="0"/>
              <a:t>slide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4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None identified</a:t>
            </a:r>
            <a:endParaRPr lang="fr-FR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41A56B6-ED82-476E-989D-0D4C93C7F5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b="1"/>
              <a:t>FS_ATSSS_Ph3 status after SA2#</a:t>
            </a:r>
            <a:r>
              <a:rPr lang="en-US" altLang="zh-CN" b="1"/>
              <a:t>151e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2607634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B7CC5E-CB2C-4D2C-B40B-7FB408E2E1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5791" y="157413"/>
            <a:ext cx="6827838" cy="384628"/>
          </a:xfrm>
        </p:spPr>
        <p:txBody>
          <a:bodyPr/>
          <a:lstStyle/>
          <a:p>
            <a:r>
              <a:rPr lang="en-US" altLang="zh-CN" sz="3200" b="1"/>
              <a:t>FS_ATSSS_Ph3 status – Working plan</a:t>
            </a:r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0F53299-5D11-487D-BACD-ED52DFF21EE9}"/>
              </a:ext>
            </a:extLst>
          </p:cNvPr>
          <p:cNvSpPr txBox="1"/>
          <p:nvPr/>
        </p:nvSpPr>
        <p:spPr>
          <a:xfrm>
            <a:off x="440960" y="5686060"/>
            <a:ext cx="8343531" cy="667569"/>
          </a:xfrm>
          <a:prstGeom prst="rect">
            <a:avLst/>
          </a:prstGeom>
          <a:noFill/>
        </p:spPr>
        <p:txBody>
          <a:bodyPr wrap="square" rtlCol="0">
            <a:normAutofit fontScale="92500" lnSpcReduction="20000"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600"/>
              <a:t>Plan is to fully complete the study in Oct. 2022.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600"/>
              <a:t>TR for information @TSG#97 and for approval @TSG#98 (Dec. 2022). SID will be updated to reflect the new dates for information and approval.</a:t>
            </a:r>
            <a:endParaRPr lang="en-US" sz="16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35E827C-0285-4BC4-B42F-4816EA8278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959" y="617398"/>
            <a:ext cx="8343531" cy="5068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9970028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17A4B69EF56E94C827924DC4B490231" ma:contentTypeVersion="16" ma:contentTypeDescription="Create a new document." ma:contentTypeScope="" ma:versionID="9912d19776983c6aade29a3686f1c79f">
  <xsd:schema xmlns:xsd="http://www.w3.org/2001/XMLSchema" xmlns:xs="http://www.w3.org/2001/XMLSchema" xmlns:p="http://schemas.microsoft.com/office/2006/metadata/properties" xmlns:ns3="71c5aaf6-e6ce-465b-b873-5148d2a4c105" xmlns:ns4="e0d6c333-3612-4d65-a7f4-5976eb42d46a" xmlns:ns5="c67c731b-696e-4d20-8664-fee8943d9cc6" targetNamespace="http://schemas.microsoft.com/office/2006/metadata/properties" ma:root="true" ma:fieldsID="b1f01fd908848de894b0fc5cac9f1093" ns3:_="" ns4:_="" ns5:_="">
    <xsd:import namespace="71c5aaf6-e6ce-465b-b873-5148d2a4c105"/>
    <xsd:import namespace="e0d6c333-3612-4d65-a7f4-5976eb42d46a"/>
    <xsd:import namespace="c67c731b-696e-4d20-8664-fee8943d9cc6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d6c333-3612-4d65-a7f4-5976eb42d4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67c731b-696e-4d20-8664-fee8943d9cc6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?mso-contentType ?>
<spe:Receivers xmlns:spe="http://schemas.microsoft.com/sharepoint/events"/>
</file>

<file path=customXml/item5.xml><?xml version="1.0" encoding="utf-8"?>
<?mso-contentType ?>
<SharedContentType xmlns="Microsoft.SharePoint.Taxonomy.ContentTypeSync" SourceId="34c87397-5fc1-491e-85e7-d6110dbe9cbd" ContentTypeId="0x0101" PreviousValue="false"/>
</file>

<file path=customXml/itemProps1.xml><?xml version="1.0" encoding="utf-8"?>
<ds:datastoreItem xmlns:ds="http://schemas.openxmlformats.org/officeDocument/2006/customXml" ds:itemID="{A72B9F3D-C684-4F3E-9670-5E464CA8BA2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e0d6c333-3612-4d65-a7f4-5976eb42d46a"/>
    <ds:schemaRef ds:uri="c67c731b-696e-4d20-8664-fee8943d9cc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DD099C7-CF44-471D-B7DF-D246DF2BD038}">
  <ds:schemaRefs>
    <ds:schemaRef ds:uri="http://schemas.microsoft.com/office/2006/metadata/properties"/>
    <ds:schemaRef ds:uri="http://schemas.microsoft.com/office/infopath/2007/PartnerControls"/>
    <ds:schemaRef ds:uri="71c5aaf6-e6ce-465b-b873-5148d2a4c105"/>
  </ds:schemaRefs>
</ds:datastoreItem>
</file>

<file path=customXml/itemProps3.xml><?xml version="1.0" encoding="utf-8"?>
<ds:datastoreItem xmlns:ds="http://schemas.openxmlformats.org/officeDocument/2006/customXml" ds:itemID="{6C244691-0162-45DC-8925-D69A4F52A0CA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CD561E15-ED7D-426C-AAA3-BE3BEEF7B6CC}">
  <ds:schemaRefs>
    <ds:schemaRef ds:uri="http://schemas.microsoft.com/sharepoint/events"/>
  </ds:schemaRefs>
</ds:datastoreItem>
</file>

<file path=customXml/itemProps5.xml><?xml version="1.0" encoding="utf-8"?>
<ds:datastoreItem xmlns:ds="http://schemas.openxmlformats.org/officeDocument/2006/customXml" ds:itemID="{889FBBD8-3D06-492C-9E53-CCC01A1B933A}">
  <ds:schemaRefs>
    <ds:schemaRef ds:uri="Microsoft.SharePoint.Taxonomy.ContentTypeSyn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8006</TotalTime>
  <Words>303</Words>
  <Application>Microsoft Office PowerPoint</Application>
  <PresentationFormat>On-screen Show (4:3)</PresentationFormat>
  <Paragraphs>52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Arial </vt:lpstr>
      <vt:lpstr>Calibri</vt:lpstr>
      <vt:lpstr>Times New Roman</vt:lpstr>
      <vt:lpstr>Office Theme</vt:lpstr>
      <vt:lpstr>SA WG2 Status report for FS_ATSSS_Ph3</vt:lpstr>
      <vt:lpstr>FS_ATSSS_Ph3 status after SA2#151e</vt:lpstr>
      <vt:lpstr>FS_ATSSS_Ph3 status after SA2#151e</vt:lpstr>
      <vt:lpstr>FS_ATSSS_Ph3 status – Working plan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Apostolis-r01</cp:lastModifiedBy>
  <cp:revision>1306</cp:revision>
  <dcterms:created xsi:type="dcterms:W3CDTF">2008-08-30T09:32:10Z</dcterms:created>
  <dcterms:modified xsi:type="dcterms:W3CDTF">2022-05-23T13:12:05Z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0x010100C17A4B69EF56E94C827924DC4B490231</vt:lpwstr>
  </property>
</Properties>
</file>