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9"/>
  </p:notesMasterIdLst>
  <p:handoutMasterIdLst>
    <p:handoutMasterId r:id="rId10"/>
  </p:handoutMasterIdLst>
  <p:sldIdLst>
    <p:sldId id="303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3372" autoAdjust="0"/>
  </p:normalViewPr>
  <p:slideViewPr>
    <p:cSldViewPr snapToGrid="0">
      <p:cViewPr varScale="1">
        <p:scale>
          <a:sx n="62" d="100"/>
          <a:sy n="62" d="100"/>
        </p:scale>
        <p:origin x="11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A52F49C7-A949-4D88-8D3D-555F0F44015B}"/>
    <pc:docChg chg="modSld">
      <pc:chgData name="Chandramouli, Devaki (Nokia - US/Dallas)" userId="ebf2a9f8-651b-4485-926f-9d93c0eafbc5" providerId="ADAL" clId="{A52F49C7-A949-4D88-8D3D-555F0F44015B}" dt="2022-03-29T01:44:19.648" v="15" actId="20577"/>
      <pc:docMkLst>
        <pc:docMk/>
      </pc:docMkLst>
      <pc:sldChg chg="modSp mod">
        <pc:chgData name="Chandramouli, Devaki (Nokia - US/Dallas)" userId="ebf2a9f8-651b-4485-926f-9d93c0eafbc5" providerId="ADAL" clId="{A52F49C7-A949-4D88-8D3D-555F0F44015B}" dt="2022-03-29T01:44:19.648" v="15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A52F49C7-A949-4D88-8D3D-555F0F44015B}" dt="2022-03-29T01:44:19.648" v="15" actId="20577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0CAB76D6-4C52-4A46-BEB4-4996D607B1B5}"/>
    <pc:docChg chg="modMainMaster">
      <pc:chgData name="Chandramouli, Devaki (Nokia - US/Dallas)" userId="ebf2a9f8-651b-4485-926f-9d93c0eafbc5" providerId="ADAL" clId="{0CAB76D6-4C52-4A46-BEB4-4996D607B1B5}" dt="2022-03-29T05:24:28.083" v="27" actId="6549"/>
      <pc:docMkLst>
        <pc:docMk/>
      </pc:docMkLst>
      <pc:sldMasterChg chg="modSp mod modSldLayout">
        <pc:chgData name="Chandramouli, Devaki (Nokia - US/Dallas)" userId="ebf2a9f8-651b-4485-926f-9d93c0eafbc5" providerId="ADAL" clId="{0CAB76D6-4C52-4A46-BEB4-4996D607B1B5}" dt="2022-03-29T05:24:28.083" v="27" actId="6549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0CAB76D6-4C52-4A46-BEB4-4996D607B1B5}" dt="2022-03-29T05:24:28.083" v="27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0CAB76D6-4C52-4A46-BEB4-4996D607B1B5}" dt="2022-03-29T05:24:09.131" v="17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0CAB76D6-4C52-4A46-BEB4-4996D607B1B5}" dt="2022-03-29T05:24:09.131" v="17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0CAB76D6-4C52-4A46-BEB4-4996D607B1B5}" dt="2022-03-29T05:23:56.172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8DDCB5EF-91EB-46C5-9D49-22ADF11B353B}"/>
    <pc:docChg chg="modSld">
      <pc:chgData name="Chandramouli, Devaki (Nokia - US/Dallas)" userId="ebf2a9f8-651b-4485-926f-9d93c0eafbc5" providerId="ADAL" clId="{8DDCB5EF-91EB-46C5-9D49-22ADF11B353B}" dt="2022-02-28T22:18:22.339" v="50" actId="6549"/>
      <pc:docMkLst>
        <pc:docMk/>
      </pc:docMkLst>
      <pc:sldChg chg="modSp mod">
        <pc:chgData name="Chandramouli, Devaki (Nokia - US/Dallas)" userId="ebf2a9f8-651b-4485-926f-9d93c0eafbc5" providerId="ADAL" clId="{8DDCB5EF-91EB-46C5-9D49-22ADF11B353B}" dt="2022-02-28T22:18:22.339" v="50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DDCB5EF-91EB-46C5-9D49-22ADF11B353B}" dt="2022-02-28T22:18:22.339" v="50" actId="6549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3BB0F5C3-51A8-4916-A4F8-69A1190C5CDF}"/>
    <pc:docChg chg="modSld">
      <pc:chgData name="Chandramouli, Devaki (Nokia - US/Dallas)" userId="ebf2a9f8-651b-4485-926f-9d93c0eafbc5" providerId="ADAL" clId="{3BB0F5C3-51A8-4916-A4F8-69A1190C5CDF}" dt="2022-03-29T01:46:31.962" v="27" actId="20577"/>
      <pc:docMkLst>
        <pc:docMk/>
      </pc:docMkLst>
      <pc:sldChg chg="addSp modSp mod">
        <pc:chgData name="Chandramouli, Devaki (Nokia - US/Dallas)" userId="ebf2a9f8-651b-4485-926f-9d93c0eafbc5" providerId="ADAL" clId="{3BB0F5C3-51A8-4916-A4F8-69A1190C5CDF}" dt="2022-03-29T01:46:31.962" v="27" actId="20577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3BB0F5C3-51A8-4916-A4F8-69A1190C5CDF}" dt="2022-03-29T01:46:31.962" v="27" actId="20577"/>
          <ac:spMkLst>
            <pc:docMk/>
            <pc:sldMk cId="2503194211" sldId="792"/>
            <ac:spMk id="2" creationId="{B0019D6D-B297-4768-8006-EE25A951ED74}"/>
          </ac:spMkLst>
        </pc:spChg>
        <pc:spChg chg="mod">
          <ac:chgData name="Chandramouli, Devaki (Nokia - US/Dallas)" userId="ebf2a9f8-651b-4485-926f-9d93c0eafbc5" providerId="ADAL" clId="{3BB0F5C3-51A8-4916-A4F8-69A1190C5CDF}" dt="2022-03-29T01:45:23.075" v="0" actId="20577"/>
          <ac:spMkLst>
            <pc:docMk/>
            <pc:sldMk cId="2503194211" sldId="792"/>
            <ac:spMk id="29698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1857DF65-E457-4C7A-80EF-700A53CD7767}"/>
    <pc:docChg chg="modSld modMainMaster">
      <pc:chgData name="Chandramouli, Devaki (Nokia - US/Dallas)" userId="ebf2a9f8-651b-4485-926f-9d93c0eafbc5" providerId="ADAL" clId="{1857DF65-E457-4C7A-80EF-700A53CD7767}" dt="2022-02-28T22:32:14.772" v="118" actId="20577"/>
      <pc:docMkLst>
        <pc:docMk/>
      </pc:docMkLst>
      <pc:sldChg chg="modSp mod">
        <pc:chgData name="Chandramouli, Devaki (Nokia - US/Dallas)" userId="ebf2a9f8-651b-4485-926f-9d93c0eafbc5" providerId="ADAL" clId="{1857DF65-E457-4C7A-80EF-700A53CD7767}" dt="2022-02-28T22:32:14.772" v="118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1857DF65-E457-4C7A-80EF-700A53CD7767}" dt="2022-02-28T22:32:14.772" v="118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1857DF65-E457-4C7A-80EF-700A53CD7767}" dt="2022-02-28T22:30:17.499" v="117" actId="20577"/>
          <ac:spMkLst>
            <pc:docMk/>
            <pc:sldMk cId="2503194211" sldId="792"/>
            <ac:spMk id="29716" creationId="{00000000-0000-0000-0000-000000000000}"/>
          </ac:spMkLst>
        </pc:spChg>
      </pc:sldChg>
      <pc:sldMasterChg chg="modSp mod modSldLayout">
        <pc:chgData name="Chandramouli, Devaki (Nokia - US/Dallas)" userId="ebf2a9f8-651b-4485-926f-9d93c0eafbc5" providerId="ADAL" clId="{1857DF65-E457-4C7A-80EF-700A53CD7767}" dt="2022-02-28T22:28:09.801" v="41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1857DF65-E457-4C7A-80EF-700A53CD7767}" dt="2022-02-28T22:28:09.801" v="41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1857DF65-E457-4C7A-80EF-700A53CD7767}" dt="2022-02-28T22:27:02.409" v="2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1857DF65-E457-4C7A-80EF-700A53CD7767}" dt="2022-02-28T22:26:51.110" v="2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1857DF65-E457-4C7A-80EF-700A53CD7767}" dt="2022-02-28T22:27:02.409" v="2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2129F058-763D-4130-889E-F5049A919639}"/>
    <pc:docChg chg="modMainMaster">
      <pc:chgData name="Chandramouli, Devaki (Nokia - US/Dallas)" userId="ebf2a9f8-651b-4485-926f-9d93c0eafbc5" providerId="ADAL" clId="{2129F058-763D-4130-889E-F5049A919639}" dt="2022-05-06T17:34:08.406" v="15" actId="20577"/>
      <pc:docMkLst>
        <pc:docMk/>
      </pc:docMkLst>
      <pc:sldMasterChg chg="modSldLayout">
        <pc:chgData name="Chandramouli, Devaki (Nokia - US/Dallas)" userId="ebf2a9f8-651b-4485-926f-9d93c0eafbc5" providerId="ADAL" clId="{2129F058-763D-4130-889E-F5049A919639}" dt="2022-05-06T17:34:08.406" v="15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2129F058-763D-4130-889E-F5049A919639}" dt="2022-05-06T17:34:08.406" v="1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2129F058-763D-4130-889E-F5049A919639}" dt="2022-05-06T17:06:04.713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2129F058-763D-4130-889E-F5049A919639}" dt="2022-05-06T17:34:08.406" v="1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5/6/2022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WG2#151E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May 16th –  20th,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S2-2204601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April 6 - 12,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at SA#96E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~17 normative CRs approved for stage 2 specifications - TS 23.501/23.502/503.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/>
              <a:t>Maintenance corrections: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CRs Time Sync ASTI procedure simplification (removal of UDR use, removing use of DNN/S-NSSAI as input parameter </a:t>
            </a:r>
            <a:r>
              <a:rPr lang="en-US" sz="1600" dirty="0" err="1"/>
              <a:t>etc</a:t>
            </a:r>
            <a:r>
              <a:rPr lang="en-US" sz="1600" dirty="0"/>
              <a:t>), 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CRs AF requested QoS procedure updates for finalizing the introduction of Alt. QoS in TS 23.502/3: corrections for parameters, semantics, call flow step updates etc.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CRs for consistent updates for TSCTSF discovery, Time sync error budget sent to NG-RAN.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1 CR for Time Sync description correction for two step operation.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10 CRs related Correction and alignment of procedure and parameters across sections, specifications and services updates, generalized Time Sync distribution methods.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5644119"/>
              </p:ext>
            </p:extLst>
          </p:nvPr>
        </p:nvGraphicFramePr>
        <p:xfrm>
          <a:off x="166966" y="13125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0019D6D-B297-4768-8006-EE25A951ED74}"/>
              </a:ext>
            </a:extLst>
          </p:cNvPr>
          <p:cNvSpPr txBox="1"/>
          <p:nvPr/>
        </p:nvSpPr>
        <p:spPr>
          <a:xfrm rot="18709775">
            <a:off x="1632338" y="4138723"/>
            <a:ext cx="58793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DRAFT to be updated</a:t>
            </a:r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9055</TotalTime>
  <Words>178</Words>
  <Application>Microsoft Office PowerPoint</Application>
  <PresentationFormat>On-screen Show (4:3)</PresentationFormat>
  <Paragraphs>27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IIoT Status Report</vt:lpstr>
      <vt:lpstr>IIoT status at SA#96E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</cp:lastModifiedBy>
  <cp:revision>1297</cp:revision>
  <dcterms:created xsi:type="dcterms:W3CDTF">2008-08-30T09:32:10Z</dcterms:created>
  <dcterms:modified xsi:type="dcterms:W3CDTF">2022-05-06T17:34:19Z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