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1857DF65-E457-4C7A-80EF-700A53CD7767}"/>
    <pc:docChg chg="modSld modMainMaster">
      <pc:chgData name="Chandramouli, Devaki (Nokia - US/Dallas)" userId="ebf2a9f8-651b-4485-926f-9d93c0eafbc5" providerId="ADAL" clId="{1857DF65-E457-4C7A-80EF-700A53CD7767}" dt="2022-02-28T22:32:14.772" v="118" actId="20577"/>
      <pc:docMkLst>
        <pc:docMk/>
      </pc:docMkLst>
      <pc:sldChg chg="modSp mod">
        <pc:chgData name="Chandramouli, Devaki (Nokia - US/Dallas)" userId="ebf2a9f8-651b-4485-926f-9d93c0eafbc5" providerId="ADAL" clId="{1857DF65-E457-4C7A-80EF-700A53CD7767}" dt="2022-02-28T22:32:14.772" v="118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1857DF65-E457-4C7A-80EF-700A53CD7767}" dt="2022-02-28T22:32:14.772" v="11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1857DF65-E457-4C7A-80EF-700A53CD7767}" dt="2022-02-28T22:30:17.499" v="117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1857DF65-E457-4C7A-80EF-700A53CD7767}" dt="2022-02-28T22:28:09.801" v="41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1857DF65-E457-4C7A-80EF-700A53CD7767}" dt="2022-02-28T22:28:09.801" v="4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1857DF65-E457-4C7A-80EF-700A53CD7767}" dt="2022-02-28T22:27:02.409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857DF65-E457-4C7A-80EF-700A53CD7767}" dt="2022-02-28T22:26:51.110" v="2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857DF65-E457-4C7A-80EF-700A53CD7767}" dt="2022-02-28T22:27:02.409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WG2#149E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14th –  25th,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S2-2201908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February 14 - 25,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~17 normative CRs approved for stage 2 specifications - TS 23.501/23.502/503.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Time Sync ASTI procedure simplification (removal of UDR use, removing use of DNN/S-NSSAI as input parameter </a:t>
            </a:r>
            <a:r>
              <a:rPr lang="en-US" sz="1600" dirty="0" err="1"/>
              <a:t>etc</a:t>
            </a:r>
            <a:r>
              <a:rPr lang="en-US" sz="1600" dirty="0"/>
              <a:t>), 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AF requested QoS procedure updates for finalizing the introduction of Alt. QoS in TS 23.502/3: corrections for parameters, semantics, call flow step updates </a:t>
            </a:r>
            <a:r>
              <a:rPr lang="en-US" sz="1600" dirty="0" err="1"/>
              <a:t>etc</a:t>
            </a:r>
            <a:r>
              <a:rPr lang="en-US" sz="1600" dirty="0"/>
              <a:t> (Big thanks to Colin for persistent support with this).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for consistent updates for TSCTSF discovery, Time sync error budget sent to NG-RAN.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 CR for Time Sync description correction for two step operation.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10 CRs related Correction and alignment of procedure and parameters across sections, specifications and services updates, generalized Time Sync distribution methods.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9053</TotalTime>
  <Words>184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Devaki Chandramouli</cp:lastModifiedBy>
  <cp:revision>1297</cp:revision>
  <dcterms:created xsi:type="dcterms:W3CDTF">2008-08-30T09:32:10Z</dcterms:created>
  <dcterms:modified xsi:type="dcterms:W3CDTF">2022-02-28T22:32:18Z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