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5" r:id="rId6"/>
    <p:sldId id="363" r:id="rId7"/>
    <p:sldId id="36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4679" autoAdjust="0"/>
  </p:normalViewPr>
  <p:slideViewPr>
    <p:cSldViewPr snapToGrid="0">
      <p:cViewPr varScale="1">
        <p:scale>
          <a:sx n="110" d="100"/>
          <a:sy n="110" d="100"/>
        </p:scale>
        <p:origin x="12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xmlns="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#149E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Elbonia, February 14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25</a:t>
            </a:r>
            <a:r>
              <a:rPr lang="en-GB" altLang="zh-CN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xmlns="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S2-220xxxx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FS_GMEC Status Report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&lt;Qianghua Zhu&gt;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&lt;Rapporteur, Huawei&gt;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Work Planning for FS_GMEC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9070"/>
            <a:ext cx="10515600" cy="3185935"/>
          </a:xfrm>
        </p:spPr>
        <p:txBody>
          <a:bodyPr/>
          <a:lstStyle/>
          <a:p>
            <a:r>
              <a:rPr lang="en-US" altLang="zh-CN" sz="1800" dirty="0" smtClean="0"/>
              <a:t>#</a:t>
            </a:r>
            <a:r>
              <a:rPr lang="en-US" altLang="zh-CN" sz="1800" dirty="0"/>
              <a:t>149: 1 TU (TR skeleton, scope, assumptions, key </a:t>
            </a:r>
            <a:r>
              <a:rPr lang="en-US" altLang="zh-CN" sz="1800" dirty="0" smtClean="0"/>
              <a:t>issues, </a:t>
            </a:r>
            <a:r>
              <a:rPr lang="en-US" altLang="zh-CN" sz="1800" dirty="0"/>
              <a:t>some </a:t>
            </a:r>
            <a:r>
              <a:rPr lang="en-US" altLang="zh-CN" sz="1800" dirty="0" smtClean="0"/>
              <a:t>solutions [e.g. 10])</a:t>
            </a:r>
            <a:endParaRPr lang="zh-CN" altLang="zh-CN" sz="1800" dirty="0"/>
          </a:p>
          <a:p>
            <a:r>
              <a:rPr lang="en-US" altLang="zh-CN" sz="1800" dirty="0" smtClean="0"/>
              <a:t>#</a:t>
            </a:r>
            <a:r>
              <a:rPr lang="en-US" altLang="zh-CN" sz="1800" dirty="0"/>
              <a:t>150: 1 TU </a:t>
            </a:r>
            <a:r>
              <a:rPr lang="en-US" altLang="zh-CN" sz="1800" dirty="0" smtClean="0"/>
              <a:t>(key </a:t>
            </a:r>
            <a:r>
              <a:rPr lang="en-US" altLang="zh-CN" sz="1800" dirty="0"/>
              <a:t>issue </a:t>
            </a:r>
            <a:r>
              <a:rPr lang="en-US" altLang="zh-CN" sz="1800" dirty="0" smtClean="0"/>
              <a:t>updates, solutions, last </a:t>
            </a:r>
            <a:r>
              <a:rPr lang="en-US" altLang="zh-CN" sz="1800" dirty="0"/>
              <a:t>meeting for new </a:t>
            </a:r>
            <a:r>
              <a:rPr lang="en-US" altLang="zh-CN" sz="1800" dirty="0" smtClean="0"/>
              <a:t>KIs)</a:t>
            </a:r>
            <a:endParaRPr lang="zh-CN" altLang="zh-CN" sz="1800" dirty="0"/>
          </a:p>
          <a:p>
            <a:r>
              <a:rPr lang="en-US" altLang="zh-CN" sz="1800" dirty="0" smtClean="0"/>
              <a:t>#</a:t>
            </a:r>
            <a:r>
              <a:rPr lang="en-US" altLang="zh-CN" sz="1800" dirty="0"/>
              <a:t>151: 1 TU </a:t>
            </a:r>
            <a:r>
              <a:rPr lang="en-US" altLang="zh-CN" sz="1800" dirty="0" smtClean="0"/>
              <a:t>(solution </a:t>
            </a:r>
            <a:r>
              <a:rPr lang="en-US" altLang="zh-CN" sz="1800" dirty="0"/>
              <a:t>updates, solution evaluations, initial </a:t>
            </a:r>
            <a:r>
              <a:rPr lang="en-US" altLang="zh-CN" sz="1800" dirty="0" smtClean="0"/>
              <a:t>conclusions, last </a:t>
            </a:r>
            <a:r>
              <a:rPr lang="en-US" altLang="zh-CN" sz="1800" dirty="0"/>
              <a:t>meeting for new </a:t>
            </a:r>
            <a:r>
              <a:rPr lang="en-US" altLang="zh-CN" sz="1800" dirty="0" smtClean="0"/>
              <a:t>solution)</a:t>
            </a:r>
            <a:endParaRPr lang="zh-CN" altLang="zh-CN" sz="1800" dirty="0"/>
          </a:p>
          <a:p>
            <a:r>
              <a:rPr lang="en-US" altLang="zh-CN" sz="1800" dirty="0" smtClean="0"/>
              <a:t>#</a:t>
            </a:r>
            <a:r>
              <a:rPr lang="en-US" altLang="zh-CN" sz="1800" dirty="0"/>
              <a:t>152: 1 TU (solution updates, solution evaluations and finial conclusions; send TR for approval, WID approval)</a:t>
            </a:r>
            <a:endParaRPr lang="zh-CN" altLang="zh-CN" sz="1800" dirty="0"/>
          </a:p>
          <a:p>
            <a:r>
              <a:rPr lang="en-US" altLang="zh-CN" sz="1800" dirty="0" smtClean="0"/>
              <a:t>#</a:t>
            </a:r>
            <a:r>
              <a:rPr lang="en-US" altLang="zh-CN" sz="1800" dirty="0"/>
              <a:t>153: 0.5 TU (normative work</a:t>
            </a:r>
            <a:r>
              <a:rPr lang="en-US" altLang="zh-CN" sz="1800" dirty="0" smtClean="0"/>
              <a:t>)</a:t>
            </a:r>
            <a:endParaRPr lang="zh-CN" altLang="zh-CN" sz="1800" dirty="0" smtClean="0"/>
          </a:p>
          <a:p>
            <a:r>
              <a:rPr lang="en-US" altLang="zh-CN" sz="1800" dirty="0" smtClean="0"/>
              <a:t>#154: 0.5 TU (normative work)</a:t>
            </a:r>
            <a:endParaRPr lang="zh-CN" altLang="zh-CN" sz="1800" dirty="0" smtClean="0"/>
          </a:p>
          <a:p>
            <a:r>
              <a:rPr lang="en-US" altLang="zh-CN" sz="1800" dirty="0" smtClean="0"/>
              <a:t>#</a:t>
            </a:r>
            <a:r>
              <a:rPr lang="en-US" altLang="zh-CN" sz="1800" dirty="0"/>
              <a:t>154 AH: 0.25 TU (normative work)</a:t>
            </a:r>
            <a:endParaRPr lang="zh-CN" altLang="zh-CN" sz="1800" dirty="0"/>
          </a:p>
          <a:p>
            <a:r>
              <a:rPr lang="en-US" altLang="zh-CN" sz="1800" dirty="0" smtClean="0"/>
              <a:t>#</a:t>
            </a:r>
            <a:r>
              <a:rPr lang="en-US" altLang="zh-CN" sz="1800" dirty="0"/>
              <a:t>155: 0.5 TU (normative work)</a:t>
            </a:r>
            <a:endParaRPr lang="zh-CN" altLang="zh-CN" sz="1800" dirty="0"/>
          </a:p>
          <a:p>
            <a:endParaRPr lang="en-US" altLang="en-US" sz="18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52500" y="37290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Table 2">
            <a:extLst>
              <a:ext uri="{FF2B5EF4-FFF2-40B4-BE49-F238E27FC236}">
                <a16:creationId xmlns=""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496283"/>
              </p:ext>
            </p:extLst>
          </p:nvPr>
        </p:nvGraphicFramePr>
        <p:xfrm>
          <a:off x="2140723" y="2009599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=""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=""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=""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=""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=""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err="1"/>
              <a:t>FS_eNPN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SA2#149E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87263"/>
            <a:ext cx="10515600" cy="3089700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r>
              <a:rPr lang="en-US" altLang="en-US" sz="1600" dirty="0" smtClean="0"/>
              <a:t>Work Task</a:t>
            </a:r>
          </a:p>
          <a:p>
            <a:r>
              <a:rPr lang="en-US" altLang="en-US" sz="1600" dirty="0" smtClean="0"/>
              <a:t>Key Issues</a:t>
            </a:r>
          </a:p>
          <a:p>
            <a:r>
              <a:rPr lang="en-US" altLang="en-US" sz="1600" dirty="0" smtClean="0"/>
              <a:t>Solutions</a:t>
            </a:r>
          </a:p>
          <a:p>
            <a:r>
              <a:rPr lang="en-US" altLang="en-US" sz="1600" dirty="0" smtClean="0"/>
              <a:t>Dependencies</a:t>
            </a:r>
          </a:p>
          <a:p>
            <a:r>
              <a:rPr lang="en-US" altLang="en-US" sz="1600" dirty="0" smtClean="0"/>
              <a:t>Contentious Issue</a:t>
            </a:r>
            <a:endParaRPr lang="en-US" altLang="en-US" sz="1600" dirty="0"/>
          </a:p>
          <a:p>
            <a:r>
              <a:rPr lang="en-US" altLang="en-US" sz="1600" dirty="0" smtClean="0"/>
              <a:t>Outstanding Issue</a:t>
            </a:r>
          </a:p>
          <a:p>
            <a:r>
              <a:rPr lang="en-US" altLang="en-US" sz="1600" dirty="0"/>
              <a:t>RAN/CT impacts</a:t>
            </a:r>
          </a:p>
          <a:p>
            <a:r>
              <a:rPr lang="en-US" altLang="en-US" sz="1600" dirty="0" smtClean="0"/>
              <a:t>Next Steps</a:t>
            </a:r>
          </a:p>
          <a:p>
            <a:r>
              <a:rPr lang="en-US" altLang="en-US" sz="1600" dirty="0" smtClean="0"/>
              <a:t>Risks</a:t>
            </a:r>
            <a:endParaRPr lang="en-US" altLang="en-US" sz="16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xmlns="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523539"/>
              </p:ext>
            </p:extLst>
          </p:nvPr>
        </p:nvGraphicFramePr>
        <p:xfrm>
          <a:off x="1690966" y="191790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err="1"/>
              <a:t>FS_eNPN</a:t>
            </a:r>
            <a:r>
              <a:rPr lang="en-US" altLang="de-DE" b="1" dirty="0"/>
              <a:t> Status at </a:t>
            </a:r>
            <a:r>
              <a:rPr lang="en-US" altLang="de-DE" b="1" dirty="0" smtClean="0"/>
              <a:t>SA#96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1027"/>
            <a:ext cx="10515600" cy="3185935"/>
          </a:xfrm>
        </p:spPr>
        <p:txBody>
          <a:bodyPr/>
          <a:lstStyle/>
          <a:p>
            <a:r>
              <a:rPr lang="de-DE" altLang="de-DE" kern="0" dirty="0"/>
              <a:t>Progress since </a:t>
            </a:r>
            <a:r>
              <a:rPr lang="de-DE" altLang="de-DE" kern="0" dirty="0" smtClean="0"/>
              <a:t>SA#95:</a:t>
            </a:r>
            <a:endParaRPr lang="de-DE" altLang="de-DE" kern="0" dirty="0"/>
          </a:p>
          <a:p>
            <a:r>
              <a:rPr lang="en-US" altLang="en-US" dirty="0"/>
              <a:t>RAN/CT impacts</a:t>
            </a:r>
          </a:p>
          <a:p>
            <a:r>
              <a:rPr lang="en-US" altLang="en-US" dirty="0"/>
              <a:t>Next Steps</a:t>
            </a:r>
          </a:p>
          <a:p>
            <a:r>
              <a:rPr lang="en-US" altLang="en-US" dirty="0"/>
              <a:t>Risks</a:t>
            </a:r>
          </a:p>
          <a:p>
            <a:endParaRPr lang="en-US" altLang="en-US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xmlns="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865789"/>
              </p:ext>
            </p:extLst>
          </p:nvPr>
        </p:nvGraphicFramePr>
        <p:xfrm>
          <a:off x="1690966" y="191790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5399</TotalTime>
  <Words>291</Words>
  <Application>Microsoft Office PowerPoint</Application>
  <PresentationFormat>宽屏</PresentationFormat>
  <Paragraphs>81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FS_GMEC Status Report</vt:lpstr>
      <vt:lpstr>Work Planning for FS_GMEC</vt:lpstr>
      <vt:lpstr>FS_eNPN status after SA2#149E</vt:lpstr>
      <vt:lpstr>FS_eNPN Status at SA#96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Huawei-ZQH</cp:lastModifiedBy>
  <cp:revision>620</cp:revision>
  <dcterms:created xsi:type="dcterms:W3CDTF">2010-02-05T13:52:04Z</dcterms:created>
  <dcterms:modified xsi:type="dcterms:W3CDTF">2022-01-22T07:53:50Z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(3)dz3mbXJThRg3v3v55JkcliyayThxzfi0hP1irewOpp6FB4KH8cxD7l3GNs/16zISd6EylQAN
a2iinwj3O3DrbpOgqKjNVszW3MMHfEkNt/AGb04GOODlgtjuU1zwCv1+dnLctxCghZg/SH3I
sh4i5UNQVRtOmnWwiv/0isxwqjafyR8F59oP5/Ydxob1O++9Miofo4V1P1h5NGVTHcRlM/Br
qUGIbJTx1GLGQdSlRZ</vt:lpwstr>
  </property>
  <property fmtid="{D5CDD505-2E9C-101B-9397-08002B2CF9AE}" pid="4" name="_2015_ms_pID_7253431">
    <vt:lpwstr>J1LS7745HzRX8cagp+P30xcXg3jZFVd+W0gQQpmCKgjTciMAIKz7Af
6N1y3ysmOxxhwp6CuH/QUAqRBC1Am8lIZZiOYnTZb5/YlkxFUPjZZ1zQZRKifGzQ8/9l/ScJ
RBMUn7TtHnCv4vJ2vAMRDz5jD4rZdFb9fbtZGkcMLCqUS/2OAiFCL9jTe0uOh4AAx5dR4lyS
o1IQOw6/cFZsYaScLprS7swMEPQz1gU5Zb/E</vt:lpwstr>
  </property>
  <property fmtid="{D5CDD505-2E9C-101B-9397-08002B2CF9AE}" pid="5" name="_2015_ms_pID_7253432">
    <vt:lpwstr>SD0NCC1ems4cM+WKrSF5o30=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1642643387</vt:lpwstr>
  </property>
</Properties>
</file>