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5"/>
  </p:notesMasterIdLst>
  <p:handoutMasterIdLst>
    <p:handoutMasterId r:id="rId6"/>
  </p:handoutMasterIdLst>
  <p:sldIdLst>
    <p:sldId id="303" r:id="rId3"/>
    <p:sldId id="82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S2-2108247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(was S2-2107395r01)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October 18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147E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October 18 </a:t>
            </a:r>
            <a:r>
              <a:rPr lang="de-DE" sz="1200" b="1" dirty="0"/>
              <a:t>– </a:t>
            </a:r>
            <a:r>
              <a:rPr lang="de-DE" sz="1200" b="1" dirty="0" smtClean="0"/>
              <a:t>22,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SA2#147E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SA2#146E: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24 CRs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and 1 CR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23.502 related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2 LSs to RAN2, and 1 LS to SA3 were agreed.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Coordinate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876240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8007</TotalTime>
  <Words>126</Words>
  <Application>Microsoft Office PowerPoint</Application>
  <PresentationFormat>全屏显示(4:3)</PresentationFormat>
  <Paragraphs>28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自定义设计方案</vt:lpstr>
      <vt:lpstr>5G_ProSe Status Report</vt:lpstr>
      <vt:lpstr>5G_ProSe Status after SA2#147E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邓强</cp:lastModifiedBy>
  <cp:revision>1572</cp:revision>
  <dcterms:created xsi:type="dcterms:W3CDTF">2008-08-30T09:32:10Z</dcterms:created>
  <dcterms:modified xsi:type="dcterms:W3CDTF">2021-10-26T01:33:40Z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