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3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98B009FE-80BB-4282-AA4D-2B1AC52BA9D2}"/>
    <pc:docChg chg="undo custSel modSld modMainMaster">
      <pc:chgData name="Chandramouli, Devaki (Nokia - US/Dallas)" userId="ebf2a9f8-651b-4485-926f-9d93c0eafbc5" providerId="ADAL" clId="{98B009FE-80BB-4282-AA4D-2B1AC52BA9D2}" dt="2021-10-26T12:05:47.994" v="494" actId="20577"/>
      <pc:docMkLst>
        <pc:docMk/>
      </pc:docMkLst>
      <pc:sldChg chg="modSp mod">
        <pc:chgData name="Chandramouli, Devaki (Nokia - US/Dallas)" userId="ebf2a9f8-651b-4485-926f-9d93c0eafbc5" providerId="ADAL" clId="{98B009FE-80BB-4282-AA4D-2B1AC52BA9D2}" dt="2021-10-26T12:05:47.994" v="494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98B009FE-80BB-4282-AA4D-2B1AC52BA9D2}" dt="2021-10-23T00:15:43.328" v="1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98B009FE-80BB-4282-AA4D-2B1AC52BA9D2}" dt="2021-10-26T12:05:47.994" v="494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98B009FE-80BB-4282-AA4D-2B1AC52BA9D2}" dt="2021-10-23T15:21:13.224" v="485" actId="1035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98B009FE-80BB-4282-AA4D-2B1AC52BA9D2}" dt="2021-10-23T00:13:43.067" v="0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98B009FE-80BB-4282-AA4D-2B1AC52BA9D2}" dt="2021-10-23T15:21:13.224" v="485" actId="1035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98B009FE-80BB-4282-AA4D-2B1AC52BA9D2}" dt="2021-10-23T00:16:17.274" v="25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mod">
        <pc:chgData name="Chandramouli, Devaki (Nokia - US/Dallas)" userId="ebf2a9f8-651b-4485-926f-9d93c0eafbc5" providerId="ADAL" clId="{98B009FE-80BB-4282-AA4D-2B1AC52BA9D2}" dt="2021-10-23T15:21:20.425" v="486"/>
        <pc:sldMkLst>
          <pc:docMk/>
          <pc:sldMk cId="3932125580" sldId="793"/>
        </pc:sldMkLst>
        <pc:spChg chg="mod">
          <ac:chgData name="Chandramouli, Devaki (Nokia - US/Dallas)" userId="ebf2a9f8-651b-4485-926f-9d93c0eafbc5" providerId="ADAL" clId="{98B009FE-80BB-4282-AA4D-2B1AC52BA9D2}" dt="2021-10-23T00:13:52.007" v="1" actId="20577"/>
          <ac:spMkLst>
            <pc:docMk/>
            <pc:sldMk cId="3932125580" sldId="793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98B009FE-80BB-4282-AA4D-2B1AC52BA9D2}" dt="2021-10-23T15:21:20.425" v="486"/>
          <ac:spMkLst>
            <pc:docMk/>
            <pc:sldMk cId="3932125580" sldId="793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98B009FE-80BB-4282-AA4D-2B1AC52BA9D2}" dt="2021-10-23T00:16:07.735" v="22" actId="20577"/>
          <ac:graphicFrameMkLst>
            <pc:docMk/>
            <pc:sldMk cId="3932125580" sldId="793"/>
            <ac:graphicFrameMk id="5" creationId="{A3766176-639A-431C-9D4E-5EA89C978C79}"/>
          </ac:graphicFrameMkLst>
        </pc:graphicFrameChg>
      </pc:sldChg>
      <pc:sldMasterChg chg="modSldLayout">
        <pc:chgData name="Chandramouli, Devaki (Nokia - US/Dallas)" userId="ebf2a9f8-651b-4485-926f-9d93c0eafbc5" providerId="ADAL" clId="{98B009FE-80BB-4282-AA4D-2B1AC52BA9D2}" dt="2021-10-23T00:17:00.413" v="43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98B009FE-80BB-4282-AA4D-2B1AC52BA9D2}" dt="2021-10-23T00:17:00.413" v="4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98B009FE-80BB-4282-AA4D-2B1AC52BA9D2}" dt="2021-10-23T00:16:47.405" v="39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98B009FE-80BB-4282-AA4D-2B1AC52BA9D2}" dt="2021-10-23T00:17:00.413" v="4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10/26/2021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10/26/2021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WG2#147E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16th –  22nd,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S2-2108244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WG2#146E</a:t>
            </a:r>
            <a:r>
              <a:rPr lang="en-GB" altLang="de-DE" sz="1200" baseline="0" dirty="0">
                <a:solidFill>
                  <a:schemeClr val="bg1"/>
                </a:solidFill>
              </a:rPr>
              <a:t> August 16 - 27,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at SA#94E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25104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24 normative CRs approved for stage 2 specifications - TS 23.501/23.502/503.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LS sent – 1 LS out to IEEE 1588 WG, SMPTE, 1 LS out to IEEE1588 WG, IEEE 802.1WG for Inclusive terminology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/>
              <a:t>Maintenance corrections: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15 CRs to align and fix TSC, Time Sync functional descriptions across specifications and/or across sections within the same specifications.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CRs related to alignment of PMIC/UMIC configuration based on CT1 response.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related to EN resolution for Time sync parameters based on IEEE LS response.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is for alignment with CT3 for IP/ETH PDU Sessions in the context of TSN/TSC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to ensure backwards compatibility of Rel-17 UE with Rel-16 network.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CRs to fix editorial corrections, 2 CRs for use of inclusive terminologies; (2 CRs endorsed for editorial re-write)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644119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after SA2#147E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490658"/>
            <a:ext cx="8709026" cy="361622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24 normative CRs approved for stage 2 specifications - TS 23.501/23.502/503.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LS sent – 1 LS out to IEEE 1588 WG, SMPTE, 1 LS out to IEEE1588 WG, IEEE 802.1WG for Inclusive terminology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/>
              <a:t>Maintenance corrections: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15 CRs to align and fix TSC, Time Sync functional descriptions across specifications and/or across sections within the same specifications.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CRs related to alignment of PMIC/UMIC configuration based on CT1 response.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related to EN resolution for Time sync parameters based on IEEE LS response.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is for alignment with CT3 for IP/ETH PDU Sessions in the context of TSN/TSC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CR to ensure backwards compatibility of Rel-17 UE with Rel-16 network.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CRs to fix editorial corrections, 2 CRs for use of inclusive terminologies; (2 CRs endorsed for editorial re-write)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A3766176-639A-431C-9D4E-5EA89C978C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309599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1255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after SA2#147E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All resolved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(SA2#148E)</a:t>
            </a:r>
            <a:r>
              <a:rPr lang="de-DE" sz="1400" dirty="0"/>
              <a:t>: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Clarify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deletion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including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Rel-16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S2-2107615)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Clarify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processing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(g)PTP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messages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domain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numbers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postponed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CR in S2-2107617)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Clarify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description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UE-DS-TT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Residence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Time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delivery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PCF (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postponed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CR in S2-2107132)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Clarify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TSCTSF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discovery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selection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postponed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CR in S2-2107418)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Fix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on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priority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AF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session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required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procedure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postponed</a:t>
            </a:r>
            <a:r>
              <a:rPr lang="de-D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CRs in S2-2107661)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de-DE" altLang="de-DE" sz="1100" dirty="0"/>
              <a:t>Maintenance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7755</TotalTime>
  <Words>511</Words>
  <Application>Microsoft Office PowerPoint</Application>
  <PresentationFormat>On-screen Show (4:3)</PresentationFormat>
  <Paragraphs>74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IIoT Status Report</vt:lpstr>
      <vt:lpstr>IIoT status at SA#94E</vt:lpstr>
      <vt:lpstr>IIoT Status after SA2#147E</vt:lpstr>
      <vt:lpstr>IIoT status after SA2#147E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1295</cp:revision>
  <dcterms:created xsi:type="dcterms:W3CDTF">2008-08-30T09:32:10Z</dcterms:created>
  <dcterms:modified xsi:type="dcterms:W3CDTF">2021-10-26T12:06:12Z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