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90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22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18 – 22 October,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S2-2108243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WG2#147E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18 – 22 October,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409827"/>
              </p:ext>
            </p:extLst>
          </p:nvPr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SA#93E: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11 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and </a:t>
            </a:r>
            <a:r>
              <a:rPr lang="en-GB" sz="1200" dirty="0" err="1"/>
              <a:t>CIoT</a:t>
            </a:r>
            <a:r>
              <a:rPr lang="en-GB" sz="1200" dirty="0"/>
              <a:t> in 5GS</a:t>
            </a:r>
            <a:r>
              <a:rPr lang="en-US" sz="1200" dirty="0"/>
              <a:t> (S2-2107085)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of paging reception for 5GS</a:t>
            </a:r>
            <a:r>
              <a:rPr lang="en-US" sz="1200" dirty="0"/>
              <a:t> (S2-2108145)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Removal of MUSIM mode</a:t>
            </a:r>
            <a:r>
              <a:rPr lang="fr-FR" altLang="zh-CN" sz="1200" dirty="0"/>
              <a:t> (S2-2107210, S2-2107211)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Deleting PRs in non allowed area</a:t>
            </a:r>
            <a:r>
              <a:rPr lang="fr-FR" altLang="zh-CN" sz="1200" dirty="0"/>
              <a:t> (S2-2108146)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Clean up about paging cause support indication in N2 message</a:t>
            </a:r>
            <a:r>
              <a:rPr lang="fr-FR" altLang="zh-CN" sz="1200" dirty="0"/>
              <a:t> (S2-2108147)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support for SNPN access mode</a:t>
            </a:r>
            <a:r>
              <a:rPr lang="fr-FR" altLang="zh-CN" sz="1200" dirty="0"/>
              <a:t> (S2-2108148)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Paging restrictions handling</a:t>
            </a:r>
            <a:r>
              <a:rPr lang="fr-FR" altLang="zh-CN" sz="1200" dirty="0"/>
              <a:t> (S2-2108150, S2-2108151)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Connection Release and Paging Restriction during a Mobility Registration Update in a TA outside the current Registration Area</a:t>
            </a:r>
            <a:r>
              <a:rPr lang="fr-FR" altLang="zh-CN" sz="1200" dirty="0"/>
              <a:t> (S2-2108152, S2-2108153)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RAN2 </a:t>
            </a:r>
            <a:r>
              <a:rPr lang="en-GB" sz="1600" dirty="0"/>
              <a:t>on UE assistance information for paging collision avoidance</a:t>
            </a:r>
            <a:r>
              <a:rPr lang="en-US" altLang="zh-CN" sz="1600" dirty="0"/>
              <a:t> (S2-2108144)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None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(SA2#147E)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Clarify the applicability of MUSIM featues to Emergency registraton (see postponed CRs in S2-2107101, S2-2107102, S2-2107103)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Clarify the applicability of Paging Restrictions to </a:t>
            </a:r>
            <a:r>
              <a:rPr lang="de-DE" altLang="de-DE" sz="1200"/>
              <a:t>NAS signalling </a:t>
            </a:r>
            <a:r>
              <a:rPr lang="de-DE" altLang="de-DE" sz="1200" dirty="0"/>
              <a:t>(see postponed CRs in S2-2107219, S2-2107220, S2-2107718, S2-2107719)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7732</TotalTime>
  <Words>243</Words>
  <Application>Microsoft Office PowerPoint</Application>
  <PresentationFormat>On-screen Show (4:3)</PresentationFormat>
  <Paragraphs>50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after SA2#147E</vt:lpstr>
      <vt:lpstr>MUSIM status after SA2#147E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WED</cp:lastModifiedBy>
  <cp:revision>1279</cp:revision>
  <dcterms:created xsi:type="dcterms:W3CDTF">2008-08-30T09:32:10Z</dcterms:created>
  <dcterms:modified xsi:type="dcterms:W3CDTF">2021-10-26T14:50:06Z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