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S2-2106098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August 16 – 27,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146E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August 16 </a:t>
            </a:r>
            <a:r>
              <a:rPr lang="de-DE" sz="1200" b="1" dirty="0"/>
              <a:t>– </a:t>
            </a:r>
            <a:r>
              <a:rPr lang="de-DE" sz="1200" b="1" dirty="0" smtClean="0"/>
              <a:t>27,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</a:t>
            </a:r>
            <a:r>
              <a:rPr lang="en-GB" altLang="en-US" b="1" dirty="0" smtClean="0"/>
              <a:t>SA2#146E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</a:t>
            </a:r>
            <a:r>
              <a:rPr lang="de-DE" altLang="de-DE" sz="1800" dirty="0" smtClean="0"/>
              <a:t>SA2#146E</a:t>
            </a:r>
            <a:r>
              <a:rPr lang="de-DE" altLang="de-DE" sz="1800" dirty="0" smtClean="0"/>
              <a:t>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41</a:t>
            </a:r>
            <a:r>
              <a:rPr lang="en-US" altLang="ko-KR" sz="1400" dirty="0" smtClean="0"/>
              <a:t>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</a:t>
            </a:r>
            <a:r>
              <a:rPr lang="en-US" altLang="ko-KR" sz="1400" dirty="0" smtClean="0"/>
              <a:t>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23.501, 1 CR agreed </a:t>
            </a:r>
            <a:r>
              <a:rPr lang="en-US" altLang="ko-KR" sz="1400" dirty="0"/>
              <a:t>to TS </a:t>
            </a:r>
            <a:r>
              <a:rPr lang="en-US" altLang="ko-KR" sz="1400" dirty="0" smtClean="0"/>
              <a:t>23.502, and </a:t>
            </a:r>
            <a:r>
              <a:rPr lang="en-US" altLang="ko-KR" sz="1400" dirty="0" smtClean="0"/>
              <a:t>2 </a:t>
            </a:r>
            <a:r>
              <a:rPr lang="en-US" altLang="ko-KR" sz="1400" dirty="0" smtClean="0"/>
              <a:t>CRs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</a:t>
            </a:r>
            <a:r>
              <a:rPr lang="en-US" altLang="ko-KR" sz="1400" dirty="0" smtClean="0"/>
              <a:t>23.304 is </a:t>
            </a:r>
            <a:r>
              <a:rPr lang="en-US" altLang="ko-KR" sz="1400" dirty="0" smtClean="0"/>
              <a:t>90</a:t>
            </a:r>
            <a:r>
              <a:rPr lang="en-US" altLang="ko-KR" sz="1400" dirty="0" smtClean="0"/>
              <a:t>% </a:t>
            </a:r>
            <a:r>
              <a:rPr lang="en-US" altLang="ko-KR" sz="1400" dirty="0" smtClean="0"/>
              <a:t>complete and sent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SA </a:t>
            </a:r>
            <a:r>
              <a:rPr lang="en-US" altLang="ko-KR" sz="1400" dirty="0"/>
              <a:t>for </a:t>
            </a:r>
            <a:r>
              <a:rPr lang="en-US" altLang="ko-KR" sz="1400" dirty="0" smtClean="0"/>
              <a:t>approval</a:t>
            </a:r>
            <a:r>
              <a:rPr lang="en-US" altLang="ko-KR" sz="1400" dirty="0" smtClean="0"/>
              <a:t>.</a:t>
            </a:r>
            <a:endParaRPr lang="en-US" altLang="ko-KR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Resolve the left open issues without other WGs dependencies (including identifiers for Relay discovery message, </a:t>
            </a:r>
            <a:r>
              <a:rPr lang="en-US" altLang="zh-CN" sz="1400" dirty="0" err="1" smtClean="0"/>
              <a:t>ProSe</a:t>
            </a:r>
            <a:r>
              <a:rPr lang="en-US" altLang="zh-CN" sz="1400" dirty="0" smtClean="0"/>
              <a:t> identifier definition, mobility restriction in Non-allowed area ) via Cat-F CRs.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Coordinate 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108029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 smtClean="0"/>
              <a:t>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SA#93e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/>
              <a:t>Progress since </a:t>
            </a:r>
            <a:r>
              <a:rPr lang="de-DE" altLang="de-DE" sz="2400" dirty="0" smtClean="0"/>
              <a:t>SA#92-e</a:t>
            </a:r>
            <a:r>
              <a:rPr lang="de-DE" alt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/>
              <a:t>TS 23.304 is </a:t>
            </a:r>
            <a:r>
              <a:rPr lang="en-US" altLang="ko-KR" sz="1600" dirty="0" smtClean="0"/>
              <a:t>90</a:t>
            </a:r>
            <a:r>
              <a:rPr lang="en-US" altLang="ko-KR" sz="1600" dirty="0" smtClean="0"/>
              <a:t>% </a:t>
            </a:r>
            <a:r>
              <a:rPr lang="en-US" altLang="ko-KR" sz="1600" dirty="0" smtClean="0"/>
              <a:t>complete and sent to SA for </a:t>
            </a:r>
            <a:r>
              <a:rPr lang="en-US" altLang="ko-KR" sz="1600" dirty="0" smtClean="0"/>
              <a:t>approval.</a:t>
            </a:r>
            <a:endParaRPr lang="en-US" altLang="ko-KR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RAN </a:t>
            </a:r>
            <a:r>
              <a:rPr lang="de-DE" altLang="de-DE" sz="2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RAN impacts as per agreed </a:t>
            </a:r>
            <a:r>
              <a:rPr lang="en-US" altLang="zh-CN" sz="1600" dirty="0" err="1" smtClean="0"/>
              <a:t>pCRs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Complete the 5G_ProSe normative </a:t>
            </a:r>
            <a:r>
              <a:rPr lang="en-US" altLang="zh-CN" sz="1600" dirty="0" smtClean="0"/>
              <a:t>work </a:t>
            </a:r>
            <a:r>
              <a:rPr lang="en-GB" altLang="ko-KR" sz="1600" dirty="0"/>
              <a:t>via coordination with </a:t>
            </a:r>
            <a:r>
              <a:rPr lang="en-GB" altLang="ko-KR" sz="1600" dirty="0" smtClean="0"/>
              <a:t>RAN2 and SA3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1872115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015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7954</TotalTime>
  <Words>249</Words>
  <Application>Microsoft Office PowerPoint</Application>
  <PresentationFormat>全屏显示(4:3)</PresentationFormat>
  <Paragraphs>47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SA2#146E</vt:lpstr>
      <vt:lpstr>5G_ProSe Status at SA#93e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1558</cp:revision>
  <dcterms:created xsi:type="dcterms:W3CDTF">2008-08-30T09:32:10Z</dcterms:created>
  <dcterms:modified xsi:type="dcterms:W3CDTF">2021-08-27T01:17:55Z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